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57" r:id="rId4"/>
    <p:sldId id="258" r:id="rId5"/>
    <p:sldId id="259" r:id="rId6"/>
    <p:sldId id="260" r:id="rId7"/>
    <p:sldId id="261" r:id="rId8"/>
    <p:sldId id="263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F7CD-2CCF-4D33-8C4C-542337E3272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0679B6-B11B-486B-B962-0F0B0139974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1981" y="1508760"/>
            <a:ext cx="8915399" cy="2262781"/>
          </a:xfrm>
        </p:spPr>
        <p:txBody>
          <a:bodyPr/>
          <a:lstStyle/>
          <a:p>
            <a:r>
              <a:rPr lang="en-IN" dirty="0"/>
              <a:t>WELCOME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2797" y="1490472"/>
            <a:ext cx="8915399" cy="2262781"/>
          </a:xfrm>
        </p:spPr>
        <p:txBody>
          <a:bodyPr/>
          <a:lstStyle/>
          <a:p>
            <a:r>
              <a:rPr lang="en-IN" dirty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997" y="30633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 FOR ACCIDENT VICTIMS USING IOT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SOWMIYA. J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SURUTHI 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736" y="661507"/>
            <a:ext cx="10317480" cy="98441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IN" sz="3200" b="1" dirty="0"/>
              <a:t>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0152" y="1645920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632" y="643220"/>
            <a:ext cx="10241280" cy="984436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58240" y="2419486"/>
            <a:ext cx="10710672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biometric authentication of accident victims using IoT project is to develop a system that quickly and accurately identifies victims using biometric data, such as fingerprints or facial recognition, in emergency situations.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aims to automate the retrieval of medical records, enabling healthcare providers to access crucial information like medical history and allergies in real time.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592" y="645731"/>
            <a:ext cx="10579608" cy="762445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219075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at unconsciousness without proper identification, making it difficult to access their medical history and provide timely, appropriate treatment.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lack of immediate identification can delay critical cases, leading to risks in patient safety and to start treatment.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94309"/>
            <a:ext cx="10439400" cy="63157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98608" cy="42002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existing method we should identify the patient in emergency condition we have to know the patient relation number to inform.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option are available for patient identification.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complicated system.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 effort needed.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 fingerprint technology are used.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atha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784" y="697053"/>
            <a:ext cx="10174224" cy="108602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93" y="1783080"/>
            <a:ext cx="7854696" cy="442189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673799"/>
            <a:ext cx="10515600" cy="76181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90792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Identification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Medical Records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Misidentification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Alerts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Prevention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655511"/>
            <a:ext cx="10430256" cy="77095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103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biometric authentication for accident victims using IoT presents a transformative solution for healthcare systems.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rapid, accurate identification of individuals, providing immediate access to critical medical records, which can be life-saving in emergency situations.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minimizes human errors, prevents misidentification, and safeguards patient data from misuse or fraud.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1728</Words>
  <Application>WPS Presentation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Latha</vt:lpstr>
      <vt:lpstr>Segoe UI Symbol</vt:lpstr>
      <vt:lpstr>Century Gothic</vt:lpstr>
      <vt:lpstr>Microsoft YaHei</vt:lpstr>
      <vt:lpstr>Arial Unicode MS</vt:lpstr>
      <vt:lpstr>Calibri</vt:lpstr>
      <vt:lpstr>Wisp</vt:lpstr>
      <vt:lpstr>WELCOME</vt:lpstr>
      <vt:lpstr>BIOMETRIC AUTHENTICATION FOR ACCIDENT VICTIMS USING IOT</vt:lpstr>
      <vt:lpstr>CONTENT :</vt:lpstr>
      <vt:lpstr>OBJECTIVE:</vt:lpstr>
      <vt:lpstr>PROBLEM STATEMENT :</vt:lpstr>
      <vt:lpstr>EXISTING SYSTEM</vt:lpstr>
      <vt:lpstr>BLOCK DIAGRAM</vt:lpstr>
      <vt:lpstr>ADVANTAGES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srinithi P</dc:creator>
  <cp:lastModifiedBy>Shruthy</cp:lastModifiedBy>
  <cp:revision>3</cp:revision>
  <dcterms:created xsi:type="dcterms:W3CDTF">2024-09-05T15:32:00Z</dcterms:created>
  <dcterms:modified xsi:type="dcterms:W3CDTF">2024-09-17T16:38:41Z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3DCDA25A4AC94BF3AB07910520301AA8_12</vt:lpwstr>
  </property>
  <property fmtid="{D5CDD505-2E9C-101B-9397-08002B2CF9AE}" pid="3" name="KSOProductBuildVer">
    <vt:lpwstr>1033-12.2.0.18283</vt:lpwstr>
  </property>
</Properties>
</file>