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9E31-4366-DCB3-E9DD-A15363B88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834242-0D57-02EA-AA3D-0B1348D94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2BDCE3-65A8-2157-595B-A6668DE6592E}"/>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298A1E99-C6FB-565C-F6AA-ACDAB61F2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43395-533E-ECC1-F598-FB3035700E8C}"/>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350110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9EB2-AF7C-D2FB-9305-85DA84E7F5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9367BA-2B81-3795-D895-E0BC76133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C7E98-7DD0-0070-87AC-C6E68DEFD24C}"/>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1ACDF60A-6B3C-1ED9-AAE2-B37C69C7E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01EFA-4595-9D3F-732A-E2C808E1D29F}"/>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9858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B41B1-D366-FEE9-DD93-DC3B4A5BAB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7BCC72-19D8-3792-9F97-FA48C6B5C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C0EEE-B22F-3E72-02FF-DE067BD8A0C5}"/>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B56CE8F5-5819-AFF3-C30A-5F42B6E6A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04993-8AFD-5B46-D084-912B1ABDFF1E}"/>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32350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E08B-06B5-91C1-F1EB-5732278CD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338D46-E3AE-6C07-9EE6-987BDA354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F6663-3348-586B-5CDE-3036E28530F6}"/>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0DA6332A-7955-9AAB-9266-D1BDCCB88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0B511-6B9E-E72E-5A65-C44E394933F9}"/>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315386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70F6-FE50-9267-DCFD-7352AE2F1A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D25751-8AA2-759F-3118-96BEBDAC0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95B89-673B-E072-8A23-430FDA7D04C7}"/>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17A8A667-E4D0-5C5D-22A4-6875EA7AC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F28EA-10D3-84B2-BA3E-BB39E2D5EB57}"/>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87312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D644-3E53-D2C3-F4D0-289209986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CE273-229C-D1C9-9B19-F0E92A082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54EF93-8521-5437-4801-2B32FA6EB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89B60E-33B0-3E35-74A7-CE057EB39F2D}"/>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6" name="Footer Placeholder 5">
            <a:extLst>
              <a:ext uri="{FF2B5EF4-FFF2-40B4-BE49-F238E27FC236}">
                <a16:creationId xmlns:a16="http://schemas.microsoft.com/office/drawing/2014/main" id="{8D51FF35-2740-7E1B-1074-751751006B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8BDF6-73E0-93F4-18D4-98169DBBF786}"/>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94454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9B39-B9BA-29F9-DA77-BE7963BD7F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1724E6-A4C0-7C98-61F2-E5B4D109B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64815-1AF6-41BA-AB82-F70D0DB1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51D95A-EC0C-F138-4ECA-0DD8A7CA3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4B0E1-2645-F14A-ECD1-C1213DE2AD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741058-BD11-195B-2849-4103AB93B878}"/>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8" name="Footer Placeholder 7">
            <a:extLst>
              <a:ext uri="{FF2B5EF4-FFF2-40B4-BE49-F238E27FC236}">
                <a16:creationId xmlns:a16="http://schemas.microsoft.com/office/drawing/2014/main" id="{257B7515-5743-FCBA-21E0-AF8ED7FA30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E7AD45-569C-B8C4-AB40-BE25D2AC1C77}"/>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74299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D987-8D87-8C91-8D9C-7F64D6C364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C91334-B162-3A5D-5118-D7A304E08E85}"/>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4" name="Footer Placeholder 3">
            <a:extLst>
              <a:ext uri="{FF2B5EF4-FFF2-40B4-BE49-F238E27FC236}">
                <a16:creationId xmlns:a16="http://schemas.microsoft.com/office/drawing/2014/main" id="{C824BEB3-7AEA-3611-4991-471C756B56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CD5841-7E4A-0556-117D-12AF09DAD639}"/>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28349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D1D8F-D44C-B482-0C6C-468E270A06B4}"/>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3" name="Footer Placeholder 2">
            <a:extLst>
              <a:ext uri="{FF2B5EF4-FFF2-40B4-BE49-F238E27FC236}">
                <a16:creationId xmlns:a16="http://schemas.microsoft.com/office/drawing/2014/main" id="{40EE4DD0-1E2B-2372-6E3E-95B36A661F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B5C206-79DB-B6EA-CF20-9E1BC47AC2AB}"/>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8739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0B90-257D-45A9-BFE0-84A754F64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A697B8-59EF-56C8-8777-95BBC6241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31AFCD-C794-C9BF-E889-C085BCD31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65B9B-0590-0492-086B-1171A4C1B337}"/>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6" name="Footer Placeholder 5">
            <a:extLst>
              <a:ext uri="{FF2B5EF4-FFF2-40B4-BE49-F238E27FC236}">
                <a16:creationId xmlns:a16="http://schemas.microsoft.com/office/drawing/2014/main" id="{05A3ABA6-3EF2-71E5-5B53-71AE08FAEF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22FEBE-A23A-ED21-EF37-EE3CA82FF4D4}"/>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376313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EE18-FFE4-514C-FC95-867C98E6E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8DE598-D734-8B0C-5BEB-791903F41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D01CB1-674A-69FB-F27A-1D4749711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CFAEE-DE8D-97A4-ACD2-F82D07EE448F}"/>
              </a:ext>
            </a:extLst>
          </p:cNvPr>
          <p:cNvSpPr>
            <a:spLocks noGrp="1"/>
          </p:cNvSpPr>
          <p:nvPr>
            <p:ph type="dt" sz="half" idx="10"/>
          </p:nvPr>
        </p:nvSpPr>
        <p:spPr/>
        <p:txBody>
          <a:bodyPr/>
          <a:lstStyle/>
          <a:p>
            <a:fld id="{BF804B50-3DE1-4077-9213-87267654D494}" type="datetimeFigureOut">
              <a:rPr lang="en-IN" smtClean="0"/>
              <a:t>08-10-2024</a:t>
            </a:fld>
            <a:endParaRPr lang="en-IN"/>
          </a:p>
        </p:txBody>
      </p:sp>
      <p:sp>
        <p:nvSpPr>
          <p:cNvPr id="6" name="Footer Placeholder 5">
            <a:extLst>
              <a:ext uri="{FF2B5EF4-FFF2-40B4-BE49-F238E27FC236}">
                <a16:creationId xmlns:a16="http://schemas.microsoft.com/office/drawing/2014/main" id="{AA77BFFF-1A96-4645-E273-EC4AB2556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11E19F-7EB5-01F6-9F82-D5DAD680552A}"/>
              </a:ext>
            </a:extLst>
          </p:cNvPr>
          <p:cNvSpPr>
            <a:spLocks noGrp="1"/>
          </p:cNvSpPr>
          <p:nvPr>
            <p:ph type="sldNum" sz="quarter" idx="12"/>
          </p:nvPr>
        </p:nvSpPr>
        <p:spPr/>
        <p:txBody>
          <a:bodyPr/>
          <a:lstStyle/>
          <a:p>
            <a:fld id="{8527690D-43DA-479A-838C-A8ACE5119276}" type="slidenum">
              <a:rPr lang="en-IN" smtClean="0"/>
              <a:t>‹#›</a:t>
            </a:fld>
            <a:endParaRPr lang="en-IN"/>
          </a:p>
        </p:txBody>
      </p:sp>
    </p:spTree>
    <p:extLst>
      <p:ext uri="{BB962C8B-B14F-4D97-AF65-F5344CB8AC3E}">
        <p14:creationId xmlns:p14="http://schemas.microsoft.com/office/powerpoint/2010/main" val="49507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DADD6-E10B-E135-649F-3224574FF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AD21D-C80B-9A43-4D65-D4633E18D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ABC6C-DB2D-2BA6-0236-0F62DD3A2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04B50-3DE1-4077-9213-87267654D494}" type="datetimeFigureOut">
              <a:rPr lang="en-IN" smtClean="0"/>
              <a:t>08-10-2024</a:t>
            </a:fld>
            <a:endParaRPr lang="en-IN"/>
          </a:p>
        </p:txBody>
      </p:sp>
      <p:sp>
        <p:nvSpPr>
          <p:cNvPr id="5" name="Footer Placeholder 4">
            <a:extLst>
              <a:ext uri="{FF2B5EF4-FFF2-40B4-BE49-F238E27FC236}">
                <a16:creationId xmlns:a16="http://schemas.microsoft.com/office/drawing/2014/main" id="{96C21D87-20A2-B5F4-6665-2B85C1EFB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44852B-03AA-FF7A-F0F6-4681B2031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7690D-43DA-479A-838C-A8ACE5119276}" type="slidenum">
              <a:rPr lang="en-IN" smtClean="0"/>
              <a:t>‹#›</a:t>
            </a:fld>
            <a:endParaRPr lang="en-IN"/>
          </a:p>
        </p:txBody>
      </p:sp>
    </p:spTree>
    <p:extLst>
      <p:ext uri="{BB962C8B-B14F-4D97-AF65-F5344CB8AC3E}">
        <p14:creationId xmlns:p14="http://schemas.microsoft.com/office/powerpoint/2010/main" val="233279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F8DF-3377-8B6B-3425-10FFC878DCFB}"/>
              </a:ext>
            </a:extLst>
          </p:cNvPr>
          <p:cNvSpPr>
            <a:spLocks noGrp="1"/>
          </p:cNvSpPr>
          <p:nvPr>
            <p:ph type="ctrTitle"/>
          </p:nvPr>
        </p:nvSpPr>
        <p:spPr>
          <a:xfrm>
            <a:off x="1524000" y="363795"/>
            <a:ext cx="9144000" cy="737418"/>
          </a:xfrm>
        </p:spPr>
        <p:txBody>
          <a:bodyPr>
            <a:normAutofit/>
          </a:bodyPr>
          <a:lstStyle/>
          <a:p>
            <a:r>
              <a:rPr lang="en-US" sz="2400" b="1" dirty="0">
                <a:latin typeface="Times New Roman" panose="02020603050405020304" pitchFamily="18" charset="0"/>
                <a:cs typeface="Times New Roman" panose="02020603050405020304" pitchFamily="18" charset="0"/>
              </a:rPr>
              <a:t>HOUSE RENT APP USING MERN</a:t>
            </a:r>
            <a:endParaRPr lang="en-IN" sz="24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9D90C2FF-F660-74CB-DFA5-2A9C1010044E}"/>
              </a:ext>
            </a:extLst>
          </p:cNvPr>
          <p:cNvSpPr>
            <a:spLocks noGrp="1"/>
          </p:cNvSpPr>
          <p:nvPr>
            <p:ph type="subTitle" idx="1"/>
          </p:nvPr>
        </p:nvSpPr>
        <p:spPr>
          <a:xfrm>
            <a:off x="1455173" y="2222090"/>
            <a:ext cx="9792929" cy="2123767"/>
          </a:xfrm>
        </p:spPr>
        <p:txBody>
          <a:bodyPr>
            <a:normAutofit fontScale="92500" lnSpcReduction="20000"/>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p>
          <a:p>
            <a:pPr algn="l"/>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SHARMILA.A</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SOWMIYA.B</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SUBHASHREE.P</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SRI LAKSHMI PRABHA.M</a:t>
            </a:r>
          </a:p>
          <a:p>
            <a:endParaRPr lang="en-IN" dirty="0"/>
          </a:p>
        </p:txBody>
      </p:sp>
    </p:spTree>
    <p:extLst>
      <p:ext uri="{BB962C8B-B14F-4D97-AF65-F5344CB8AC3E}">
        <p14:creationId xmlns:p14="http://schemas.microsoft.com/office/powerpoint/2010/main" val="366260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2D9E-07B6-F7A1-2B1F-BF3F368C629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MODEL SCREENSHOT</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AA12B6D-4396-9D41-460D-7195C8037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06727"/>
            <a:ext cx="5257800" cy="3825572"/>
          </a:xfrm>
        </p:spPr>
      </p:pic>
      <p:pic>
        <p:nvPicPr>
          <p:cNvPr id="7" name="Picture 6">
            <a:extLst>
              <a:ext uri="{FF2B5EF4-FFF2-40B4-BE49-F238E27FC236}">
                <a16:creationId xmlns:a16="http://schemas.microsoft.com/office/drawing/2014/main" id="{98229964-1216-805F-BB3C-1D85B5E5F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606727"/>
            <a:ext cx="5624052" cy="3732189"/>
          </a:xfrm>
          <a:prstGeom prst="rect">
            <a:avLst/>
          </a:prstGeom>
        </p:spPr>
      </p:pic>
    </p:spTree>
    <p:extLst>
      <p:ext uri="{BB962C8B-B14F-4D97-AF65-F5344CB8AC3E}">
        <p14:creationId xmlns:p14="http://schemas.microsoft.com/office/powerpoint/2010/main" val="60246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B88B-DAD8-CD78-1BCA-95CD900E9A8A}"/>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728C5F-DAA0-C47C-0FD5-79EF91047563}"/>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House Rent App using MERN provides a complete solution for managing rental properties and transactions. The platform enables efficient communication between landlords and tenants, simplifies the rental process, and ensures transparency and security in all transactions. By leveraging the power of the MERN stack, the app ensures real-time data management and an intuitive user experience, making it easier for users to find and rent properties online.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34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B8D4-D956-7544-33B2-EC66DAF03B1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34955E7-52CC-4230-DCCD-D025AECA27A8}"/>
              </a:ext>
            </a:extLst>
          </p:cNvPr>
          <p:cNvSpPr>
            <a:spLocks noGrp="1"/>
          </p:cNvSpPr>
          <p:nvPr>
            <p:ph idx="1"/>
          </p:nvPr>
        </p:nvSpPr>
        <p:spPr>
          <a:xfrm>
            <a:off x="838200" y="2682568"/>
            <a:ext cx="10515600" cy="937240"/>
          </a:xfrm>
        </p:spPr>
        <p:txBody>
          <a:bodyPr>
            <a:noAutofit/>
          </a:bodyPr>
          <a:lstStyle/>
          <a:p>
            <a:pPr marL="0" indent="0" algn="ctr">
              <a:buNone/>
            </a:pPr>
            <a:r>
              <a:rPr lang="en-US" sz="7200" dirty="0">
                <a:latin typeface="Times New Roman" panose="02020603050405020304" pitchFamily="18" charset="0"/>
                <a:cs typeface="Times New Roman" panose="02020603050405020304" pitchFamily="18" charset="0"/>
              </a:rPr>
              <a:t>THANK YOU </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29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3B04-5304-AD61-18BD-77428FB15E8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TABLE OF CONTENTS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30C4BC-ACB3-1024-9DBD-7378AEF089CF}"/>
              </a:ext>
            </a:extLst>
          </p:cNvPr>
          <p:cNvSpPr>
            <a:spLocks noGrp="1"/>
          </p:cNvSpPr>
          <p:nvPr>
            <p:ph idx="1"/>
          </p:nvPr>
        </p:nvSpPr>
        <p:spPr>
          <a:xfrm>
            <a:off x="838200" y="1825625"/>
            <a:ext cx="10515600" cy="3061007"/>
          </a:xfrm>
        </p:spPr>
        <p:txBody>
          <a:bodyPr>
            <a:norm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PROPOSED SYSTEM</a:t>
            </a:r>
          </a:p>
          <a:p>
            <a:r>
              <a:rPr lang="en-US" sz="2000" dirty="0">
                <a:latin typeface="Times New Roman" panose="02020603050405020304" pitchFamily="18" charset="0"/>
                <a:cs typeface="Times New Roman" panose="02020603050405020304" pitchFamily="18" charset="0"/>
              </a:rPr>
              <a:t>BLOCK DIAGRAM</a:t>
            </a:r>
          </a:p>
          <a:p>
            <a:r>
              <a:rPr lang="en-US" sz="2000" dirty="0">
                <a:latin typeface="Times New Roman" panose="02020603050405020304" pitchFamily="18" charset="0"/>
                <a:cs typeface="Times New Roman" panose="02020603050405020304" pitchFamily="18" charset="0"/>
              </a:rPr>
              <a:t>MODEL SCREENSHOT</a:t>
            </a:r>
          </a:p>
          <a:p>
            <a:r>
              <a:rPr lang="en-US" sz="2000"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4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D556-430A-E466-86BF-4BED585113C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B008A2-0AD7-E9E6-0C18-363A20AFAC7B}"/>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This project focuses on the development of a </a:t>
            </a:r>
            <a:r>
              <a:rPr lang="en-US" sz="2400" b="1" dirty="0">
                <a:latin typeface="Times New Roman" panose="02020603050405020304" pitchFamily="18" charset="0"/>
                <a:cs typeface="Times New Roman" panose="02020603050405020304" pitchFamily="18" charset="0"/>
              </a:rPr>
              <a:t>House Rent Application</a:t>
            </a:r>
            <a:r>
              <a:rPr lang="en-US" sz="2400" dirty="0">
                <a:latin typeface="Times New Roman" panose="02020603050405020304" pitchFamily="18" charset="0"/>
                <a:cs typeface="Times New Roman" panose="02020603050405020304" pitchFamily="18" charset="0"/>
              </a:rPr>
              <a:t> using the MERN stack (MongoDB, Express.js, React.js, Node.js). The application facilitates the process of finding and renting properties like houses, apartments, and rooms. It includes features such as property listings, search filters, landlord-tenant communication, and booking confirmations. The application aims to streamline the rental process by providing users with a user-friendly interface to explore and manage rental properties.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6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8C87-4A53-45DF-2DB5-16DDCC7811F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F8E38E-82DD-F1E8-3E9D-EA53CA306B7C}"/>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A house rent app is a web-based platform designed to help users search for rental properties efficiently. The </a:t>
            </a:r>
            <a:r>
              <a:rPr lang="en-US" sz="2400" b="1" dirty="0">
                <a:latin typeface="Times New Roman" panose="02020603050405020304" pitchFamily="18" charset="0"/>
                <a:cs typeface="Times New Roman" panose="02020603050405020304" pitchFamily="18" charset="0"/>
              </a:rPr>
              <a:t>MERN stack</a:t>
            </a:r>
            <a:r>
              <a:rPr lang="en-US" sz="2400" dirty="0">
                <a:latin typeface="Times New Roman" panose="02020603050405020304" pitchFamily="18" charset="0"/>
                <a:cs typeface="Times New Roman" panose="02020603050405020304" pitchFamily="18" charset="0"/>
              </a:rPr>
              <a:t> is used for developing the application, which ensures real-time communication and fast processing. Users can browse through various property listings, apply filters to refine their search, contact property owners or managers, and submit rental inquiries. This platform also allows property owners to list their properties and manage bookings, ensuring an end-to-end solution for the rental process.</a:t>
            </a:r>
          </a:p>
          <a:p>
            <a:pPr marL="0" indent="0">
              <a:buNone/>
            </a:pPr>
            <a:endParaRPr lang="en-IN" dirty="0"/>
          </a:p>
        </p:txBody>
      </p:sp>
    </p:spTree>
    <p:extLst>
      <p:ext uri="{BB962C8B-B14F-4D97-AF65-F5344CB8AC3E}">
        <p14:creationId xmlns:p14="http://schemas.microsoft.com/office/powerpoint/2010/main" val="83586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4AC6-119F-FF09-CFC5-8FF3FC9F009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SYSTEM</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7D9755-93BE-1D83-70A0-DDB0A3FB79FB}"/>
              </a:ext>
            </a:extLst>
          </p:cNvPr>
          <p:cNvSpPr>
            <a:spLocks noGrp="1"/>
          </p:cNvSpPr>
          <p:nvPr>
            <p:ph idx="1"/>
          </p:nvPr>
        </p:nvSpPr>
        <p:spPr>
          <a:xfrm>
            <a:off x="838200" y="1452000"/>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proposed system allows both tenants and landlords to interact on a single platform. </a:t>
            </a:r>
          </a:p>
          <a:p>
            <a:pPr marL="0" indent="0">
              <a:buNone/>
            </a:pPr>
            <a:r>
              <a:rPr lang="en-US" sz="2400" dirty="0">
                <a:latin typeface="Times New Roman" panose="02020603050405020304" pitchFamily="18" charset="0"/>
                <a:cs typeface="Times New Roman" panose="02020603050405020304" pitchFamily="18" charset="0"/>
              </a:rPr>
              <a:t>   Tenants can:</a:t>
            </a:r>
          </a:p>
          <a:p>
            <a:pPr lvl="1"/>
            <a:r>
              <a:rPr lang="en-US" sz="2200" dirty="0">
                <a:latin typeface="Times New Roman" panose="02020603050405020304" pitchFamily="18" charset="0"/>
                <a:cs typeface="Times New Roman" panose="02020603050405020304" pitchFamily="18" charset="0"/>
              </a:rPr>
              <a:t>Register and browse available rental properties.</a:t>
            </a:r>
          </a:p>
          <a:p>
            <a:pPr lvl="1"/>
            <a:r>
              <a:rPr lang="en-US" sz="2200" dirty="0">
                <a:latin typeface="Times New Roman" panose="02020603050405020304" pitchFamily="18" charset="0"/>
                <a:cs typeface="Times New Roman" panose="02020603050405020304" pitchFamily="18" charset="0"/>
              </a:rPr>
              <a:t>Apply filters based on location, rent range, property type, and more.</a:t>
            </a:r>
          </a:p>
          <a:p>
            <a:pPr lvl="1"/>
            <a:r>
              <a:rPr lang="en-US" sz="2200" dirty="0">
                <a:latin typeface="Times New Roman" panose="02020603050405020304" pitchFamily="18" charset="0"/>
                <a:cs typeface="Times New Roman" panose="02020603050405020304" pitchFamily="18" charset="0"/>
              </a:rPr>
              <a:t>Submit booking inquiries and view confirmations.</a:t>
            </a:r>
          </a:p>
          <a:p>
            <a:pPr marL="0" indent="0">
              <a:buNone/>
            </a:pPr>
            <a:r>
              <a:rPr lang="en-US" sz="2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Landlords can:</a:t>
            </a:r>
          </a:p>
          <a:p>
            <a:pPr lvl="1"/>
            <a:r>
              <a:rPr lang="en-US" sz="2200" dirty="0">
                <a:latin typeface="Times New Roman" panose="02020603050405020304" pitchFamily="18" charset="0"/>
                <a:cs typeface="Times New Roman" panose="02020603050405020304" pitchFamily="18" charset="0"/>
              </a:rPr>
              <a:t>Register and list their properties.</a:t>
            </a:r>
          </a:p>
          <a:p>
            <a:pPr lvl="1"/>
            <a:r>
              <a:rPr lang="en-US" sz="2200" dirty="0">
                <a:latin typeface="Times New Roman" panose="02020603050405020304" pitchFamily="18" charset="0"/>
                <a:cs typeface="Times New Roman" panose="02020603050405020304" pitchFamily="18" charset="0"/>
              </a:rPr>
              <a:t>Manage property details and availability.</a:t>
            </a:r>
          </a:p>
          <a:p>
            <a:pPr lvl="1"/>
            <a:r>
              <a:rPr lang="en-US" sz="2200" dirty="0">
                <a:latin typeface="Times New Roman" panose="02020603050405020304" pitchFamily="18" charset="0"/>
                <a:cs typeface="Times New Roman" panose="02020603050405020304" pitchFamily="18" charset="0"/>
              </a:rPr>
              <a:t>Respond to tenant inquiries and approve bookings.</a:t>
            </a:r>
          </a:p>
          <a:p>
            <a:pPr marL="0" indent="0">
              <a:buNone/>
            </a:pPr>
            <a:endParaRPr lang="en-IN" dirty="0"/>
          </a:p>
        </p:txBody>
      </p:sp>
    </p:spTree>
    <p:extLst>
      <p:ext uri="{BB962C8B-B14F-4D97-AF65-F5344CB8AC3E}">
        <p14:creationId xmlns:p14="http://schemas.microsoft.com/office/powerpoint/2010/main" val="3454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5DAD-CEEC-0EA7-0101-894CBBB81AD1}"/>
              </a:ext>
            </a:extLst>
          </p:cNvPr>
          <p:cNvSpPr>
            <a:spLocks noGrp="1"/>
          </p:cNvSpPr>
          <p:nvPr>
            <p:ph type="title"/>
          </p:nvPr>
        </p:nvSpPr>
        <p:spPr>
          <a:xfrm>
            <a:off x="769374" y="306133"/>
            <a:ext cx="10515600" cy="745920"/>
          </a:xfrm>
        </p:spPr>
        <p:txBody>
          <a:bodyPr>
            <a:normAutofit/>
          </a:bodyPr>
          <a:lstStyle/>
          <a:p>
            <a:r>
              <a:rPr lang="en-US" sz="2400" b="1" dirty="0">
                <a:latin typeface="Times New Roman" panose="02020603050405020304" pitchFamily="18" charset="0"/>
                <a:cs typeface="Times New Roman" panose="02020603050405020304" pitchFamily="18" charset="0"/>
              </a:rPr>
              <a:t>IMPLEMENTATION: MERN STACK</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860AE4-C815-5CC5-577C-3CB2751945D3}"/>
              </a:ext>
            </a:extLst>
          </p:cNvPr>
          <p:cNvSpPr>
            <a:spLocks noGrp="1"/>
          </p:cNvSpPr>
          <p:nvPr>
            <p:ph idx="1"/>
          </p:nvPr>
        </p:nvSpPr>
        <p:spPr>
          <a:xfrm>
            <a:off x="769374" y="1253331"/>
            <a:ext cx="10515600" cy="4351338"/>
          </a:xfrm>
        </p:spPr>
        <p:txBody>
          <a:bodyPr>
            <a:normAutofit/>
          </a:bodyPr>
          <a:lstStyle/>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FRONTEND</a:t>
            </a:r>
          </a:p>
          <a:p>
            <a:pPr algn="just"/>
            <a:r>
              <a:rPr lang="en-US" sz="2400" b="1" dirty="0">
                <a:latin typeface="Times New Roman" panose="02020603050405020304" pitchFamily="18" charset="0"/>
                <a:cs typeface="Times New Roman" panose="02020603050405020304" pitchFamily="18" charset="0"/>
              </a:rPr>
              <a:t>React.js</a:t>
            </a:r>
            <a:r>
              <a:rPr lang="en-US"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to build a dynamic, responsive user interface.</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property listings, search filters, and booking forms.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Utilizes component-based architecture for modular and reusable UI elements.</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8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2C864-A668-2BD0-F67C-6CD089995DCC}"/>
              </a:ext>
            </a:extLst>
          </p:cNvPr>
          <p:cNvSpPr>
            <a:spLocks noGrp="1"/>
          </p:cNvSpPr>
          <p:nvPr>
            <p:ph idx="1"/>
          </p:nvPr>
        </p:nvSpPr>
        <p:spPr>
          <a:xfrm>
            <a:off x="838200" y="993058"/>
            <a:ext cx="10515600" cy="5183905"/>
          </a:xfrm>
        </p:spPr>
        <p:txBody>
          <a:bodyPr/>
          <a:lstStyle/>
          <a:p>
            <a:pPr marL="0" indent="0">
              <a:buNone/>
            </a:pPr>
            <a:r>
              <a:rPr lang="en-IN" sz="2400" b="1" dirty="0">
                <a:latin typeface="Times New Roman" panose="02020603050405020304" pitchFamily="18" charset="0"/>
                <a:cs typeface="Times New Roman" panose="02020603050405020304" pitchFamily="18" charset="0"/>
              </a:rPr>
              <a:t>BACKEND</a:t>
            </a:r>
          </a:p>
          <a:p>
            <a:pPr marL="0" indent="0">
              <a:buNone/>
            </a:pPr>
            <a:endParaRPr lang="en-IN" sz="2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MongoDB</a:t>
            </a:r>
            <a:r>
              <a:rPr lang="en-IN"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NoSQL database for storing user information, property listings, and rental transactions.</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Express.js</a:t>
            </a:r>
            <a:r>
              <a:rPr lang="en-IN"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Handles API requests, user authentication, and property management logic.</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Node.js</a:t>
            </a:r>
            <a:r>
              <a:rPr lang="en-IN"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Runtime environment for executing server-side JavaScript, managing backend operations and data flow between the front-end and MongoDB.</a:t>
            </a:r>
          </a:p>
          <a:p>
            <a:pPr marL="0" indent="0">
              <a:buNone/>
            </a:pPr>
            <a:endParaRPr lang="en-IN" dirty="0"/>
          </a:p>
        </p:txBody>
      </p:sp>
    </p:spTree>
    <p:extLst>
      <p:ext uri="{BB962C8B-B14F-4D97-AF65-F5344CB8AC3E}">
        <p14:creationId xmlns:p14="http://schemas.microsoft.com/office/powerpoint/2010/main" val="344912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D441-4C24-E2B6-1AE3-C91BAD8F3251}"/>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INTEGRATION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E7315F-451F-287F-9129-41D82D5B00D6}"/>
              </a:ext>
            </a:extLst>
          </p:cNvPr>
          <p:cNvSpPr>
            <a:spLocks noGrp="1"/>
          </p:cNvSpPr>
          <p:nvPr>
            <p:ph idx="1"/>
          </p:nvPr>
        </p:nvSpPr>
        <p:spPr>
          <a:xfrm>
            <a:off x="838200" y="1422503"/>
            <a:ext cx="10515600" cy="4351338"/>
          </a:xfrm>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11150E5C-C3C4-7935-D2ED-6B50073E463A}"/>
              </a:ext>
            </a:extLst>
          </p:cNvPr>
          <p:cNvSpPr/>
          <p:nvPr/>
        </p:nvSpPr>
        <p:spPr>
          <a:xfrm>
            <a:off x="7059561" y="4407380"/>
            <a:ext cx="2821858" cy="998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4E92527-01AE-6BDA-874A-519A77263376}"/>
              </a:ext>
            </a:extLst>
          </p:cNvPr>
          <p:cNvSpPr txBox="1"/>
          <p:nvPr/>
        </p:nvSpPr>
        <p:spPr>
          <a:xfrm>
            <a:off x="7678994" y="4768644"/>
            <a:ext cx="1828800" cy="369332"/>
          </a:xfrm>
          <a:prstGeom prst="rect">
            <a:avLst/>
          </a:prstGeom>
          <a:noFill/>
        </p:spPr>
        <p:txBody>
          <a:bodyPr wrap="square" rtlCol="0">
            <a:spAutoFit/>
          </a:bodyPr>
          <a:lstStyle/>
          <a:p>
            <a:pPr algn="ctr"/>
            <a:r>
              <a:rPr lang="en-US" dirty="0">
                <a:solidFill>
                  <a:schemeClr val="bg1"/>
                </a:solidFill>
              </a:rPr>
              <a:t>REACT APP</a:t>
            </a:r>
            <a:endParaRPr lang="en-IN" dirty="0">
              <a:solidFill>
                <a:schemeClr val="bg1"/>
              </a:solidFill>
            </a:endParaRPr>
          </a:p>
        </p:txBody>
      </p:sp>
      <p:sp>
        <p:nvSpPr>
          <p:cNvPr id="6" name="Rectangle: Rounded Corners 5">
            <a:extLst>
              <a:ext uri="{FF2B5EF4-FFF2-40B4-BE49-F238E27FC236}">
                <a16:creationId xmlns:a16="http://schemas.microsoft.com/office/drawing/2014/main" id="{7133EEB4-ED21-FABD-4C1A-5B1BA14BCC46}"/>
              </a:ext>
            </a:extLst>
          </p:cNvPr>
          <p:cNvSpPr/>
          <p:nvPr/>
        </p:nvSpPr>
        <p:spPr>
          <a:xfrm>
            <a:off x="7059561" y="2624010"/>
            <a:ext cx="2821858" cy="8800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3346B3C-C5C3-EDEB-3D07-55F1DF1276DD}"/>
              </a:ext>
            </a:extLst>
          </p:cNvPr>
          <p:cNvSpPr txBox="1"/>
          <p:nvPr/>
        </p:nvSpPr>
        <p:spPr>
          <a:xfrm>
            <a:off x="7443019" y="2939845"/>
            <a:ext cx="1897626" cy="369332"/>
          </a:xfrm>
          <a:prstGeom prst="rect">
            <a:avLst/>
          </a:prstGeom>
          <a:noFill/>
        </p:spPr>
        <p:txBody>
          <a:bodyPr wrap="square" rtlCol="0">
            <a:spAutoFit/>
          </a:bodyPr>
          <a:lstStyle/>
          <a:p>
            <a:pPr algn="ctr"/>
            <a:r>
              <a:rPr lang="en-US" dirty="0">
                <a:solidFill>
                  <a:schemeClr val="bg1"/>
                </a:solidFill>
              </a:rPr>
              <a:t>EXPRESS API</a:t>
            </a:r>
            <a:endParaRPr lang="en-IN" dirty="0">
              <a:solidFill>
                <a:schemeClr val="bg1"/>
              </a:solidFill>
            </a:endParaRPr>
          </a:p>
        </p:txBody>
      </p:sp>
      <p:sp>
        <p:nvSpPr>
          <p:cNvPr id="8" name="Rectangle: Rounded Corners 7">
            <a:extLst>
              <a:ext uri="{FF2B5EF4-FFF2-40B4-BE49-F238E27FC236}">
                <a16:creationId xmlns:a16="http://schemas.microsoft.com/office/drawing/2014/main" id="{575FB820-7639-5F58-7213-42A762B27D63}"/>
              </a:ext>
            </a:extLst>
          </p:cNvPr>
          <p:cNvSpPr/>
          <p:nvPr/>
        </p:nvSpPr>
        <p:spPr>
          <a:xfrm>
            <a:off x="4328652" y="2674263"/>
            <a:ext cx="1914832" cy="7996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456706A-8D41-C72F-F2E0-F97D0871100F}"/>
              </a:ext>
            </a:extLst>
          </p:cNvPr>
          <p:cNvSpPr txBox="1"/>
          <p:nvPr/>
        </p:nvSpPr>
        <p:spPr>
          <a:xfrm>
            <a:off x="4601497" y="2939845"/>
            <a:ext cx="1317522" cy="369332"/>
          </a:xfrm>
          <a:prstGeom prst="rect">
            <a:avLst/>
          </a:prstGeom>
          <a:noFill/>
        </p:spPr>
        <p:txBody>
          <a:bodyPr wrap="square" rtlCol="0">
            <a:spAutoFit/>
          </a:bodyPr>
          <a:lstStyle/>
          <a:p>
            <a:pPr algn="ctr"/>
            <a:r>
              <a:rPr lang="en-US" dirty="0">
                <a:solidFill>
                  <a:schemeClr val="bg1"/>
                </a:solidFill>
              </a:rPr>
              <a:t>PRISMA</a:t>
            </a:r>
            <a:endParaRPr lang="en-IN" dirty="0">
              <a:solidFill>
                <a:schemeClr val="bg1"/>
              </a:solidFill>
            </a:endParaRPr>
          </a:p>
        </p:txBody>
      </p:sp>
      <p:sp>
        <p:nvSpPr>
          <p:cNvPr id="10" name="Rectangle: Rounded Corners 9">
            <a:extLst>
              <a:ext uri="{FF2B5EF4-FFF2-40B4-BE49-F238E27FC236}">
                <a16:creationId xmlns:a16="http://schemas.microsoft.com/office/drawing/2014/main" id="{B1B470F8-3DBB-6D77-A5BC-59C2DC8EB156}"/>
              </a:ext>
            </a:extLst>
          </p:cNvPr>
          <p:cNvSpPr/>
          <p:nvPr/>
        </p:nvSpPr>
        <p:spPr>
          <a:xfrm>
            <a:off x="1344563" y="2627091"/>
            <a:ext cx="2168012" cy="8800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CB0E4BB-ADDA-D47A-49FC-CC7DC289A33D}"/>
              </a:ext>
            </a:extLst>
          </p:cNvPr>
          <p:cNvSpPr txBox="1"/>
          <p:nvPr/>
        </p:nvSpPr>
        <p:spPr>
          <a:xfrm>
            <a:off x="1592826" y="2939845"/>
            <a:ext cx="1730477" cy="369332"/>
          </a:xfrm>
          <a:prstGeom prst="rect">
            <a:avLst/>
          </a:prstGeom>
          <a:noFill/>
        </p:spPr>
        <p:txBody>
          <a:bodyPr wrap="square" rtlCol="0">
            <a:spAutoFit/>
          </a:bodyPr>
          <a:lstStyle/>
          <a:p>
            <a:pPr algn="ctr"/>
            <a:r>
              <a:rPr lang="en-US" dirty="0">
                <a:solidFill>
                  <a:schemeClr val="bg1"/>
                </a:solidFill>
              </a:rPr>
              <a:t>MONGODB</a:t>
            </a:r>
            <a:endParaRPr lang="en-IN" dirty="0">
              <a:solidFill>
                <a:schemeClr val="bg1"/>
              </a:solidFill>
            </a:endParaRPr>
          </a:p>
        </p:txBody>
      </p:sp>
      <p:sp>
        <p:nvSpPr>
          <p:cNvPr id="12" name="Arrow: Up 11">
            <a:extLst>
              <a:ext uri="{FF2B5EF4-FFF2-40B4-BE49-F238E27FC236}">
                <a16:creationId xmlns:a16="http://schemas.microsoft.com/office/drawing/2014/main" id="{C15DAA7A-BA49-A050-CB54-F16B8077D743}"/>
              </a:ext>
            </a:extLst>
          </p:cNvPr>
          <p:cNvSpPr/>
          <p:nvPr/>
        </p:nvSpPr>
        <p:spPr>
          <a:xfrm>
            <a:off x="7443019" y="3504047"/>
            <a:ext cx="235975" cy="880037"/>
          </a:xfrm>
          <a:prstGeom prst="up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0AC7D414-BD38-2442-867E-C911061140C0}"/>
              </a:ext>
            </a:extLst>
          </p:cNvPr>
          <p:cNvSpPr/>
          <p:nvPr/>
        </p:nvSpPr>
        <p:spPr>
          <a:xfrm>
            <a:off x="6243484" y="3106994"/>
            <a:ext cx="816077" cy="202183"/>
          </a:xfrm>
          <a:prstGeom prst="lef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66359A56-68EC-BDC2-4403-04A4DBFF8DB3}"/>
              </a:ext>
            </a:extLst>
          </p:cNvPr>
          <p:cNvSpPr/>
          <p:nvPr/>
        </p:nvSpPr>
        <p:spPr>
          <a:xfrm>
            <a:off x="3512575" y="3136491"/>
            <a:ext cx="816077" cy="194187"/>
          </a:xfrm>
          <a:prstGeom prst="lef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AC9C12E-8A4E-31E5-53CE-2C25393EA73E}"/>
              </a:ext>
            </a:extLst>
          </p:cNvPr>
          <p:cNvSpPr/>
          <p:nvPr/>
        </p:nvSpPr>
        <p:spPr>
          <a:xfrm>
            <a:off x="3512575" y="2799734"/>
            <a:ext cx="816077" cy="194187"/>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07EAABE-AF3F-DB0A-3BEE-0C51BBE71D5B}"/>
              </a:ext>
            </a:extLst>
          </p:cNvPr>
          <p:cNvSpPr/>
          <p:nvPr/>
        </p:nvSpPr>
        <p:spPr>
          <a:xfrm>
            <a:off x="6243485" y="2748066"/>
            <a:ext cx="816076" cy="191779"/>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0CC0E4B5-8FFF-D597-F43B-D32E03393BE0}"/>
              </a:ext>
            </a:extLst>
          </p:cNvPr>
          <p:cNvSpPr/>
          <p:nvPr/>
        </p:nvSpPr>
        <p:spPr>
          <a:xfrm>
            <a:off x="9193161" y="3504047"/>
            <a:ext cx="235975" cy="880037"/>
          </a:xfrm>
          <a:prstGeom prst="down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ED79F927-875D-644C-810E-46BEBF22B6E5}"/>
              </a:ext>
            </a:extLst>
          </p:cNvPr>
          <p:cNvSpPr txBox="1"/>
          <p:nvPr/>
        </p:nvSpPr>
        <p:spPr>
          <a:xfrm>
            <a:off x="6400800" y="3854381"/>
            <a:ext cx="1042219" cy="369332"/>
          </a:xfrm>
          <a:prstGeom prst="rect">
            <a:avLst/>
          </a:prstGeom>
          <a:noFill/>
        </p:spPr>
        <p:txBody>
          <a:bodyPr wrap="square" rtlCol="0">
            <a:spAutoFit/>
          </a:bodyPr>
          <a:lstStyle/>
          <a:p>
            <a:r>
              <a:rPr lang="en-US" dirty="0"/>
              <a:t>Request</a:t>
            </a:r>
            <a:endParaRPr lang="en-IN" dirty="0"/>
          </a:p>
        </p:txBody>
      </p:sp>
      <p:sp>
        <p:nvSpPr>
          <p:cNvPr id="20" name="TextBox 19">
            <a:extLst>
              <a:ext uri="{FF2B5EF4-FFF2-40B4-BE49-F238E27FC236}">
                <a16:creationId xmlns:a16="http://schemas.microsoft.com/office/drawing/2014/main" id="{FBE39944-5148-F57D-3E36-BC305F09A889}"/>
              </a:ext>
            </a:extLst>
          </p:cNvPr>
          <p:cNvSpPr txBox="1"/>
          <p:nvPr/>
        </p:nvSpPr>
        <p:spPr>
          <a:xfrm>
            <a:off x="9507794" y="3771047"/>
            <a:ext cx="1641987" cy="369332"/>
          </a:xfrm>
          <a:prstGeom prst="rect">
            <a:avLst/>
          </a:prstGeom>
          <a:noFill/>
        </p:spPr>
        <p:txBody>
          <a:bodyPr wrap="square" rtlCol="0">
            <a:spAutoFit/>
          </a:bodyPr>
          <a:lstStyle/>
          <a:p>
            <a:r>
              <a:rPr lang="en-US" dirty="0"/>
              <a:t>Response</a:t>
            </a:r>
            <a:endParaRPr lang="en-IN" dirty="0"/>
          </a:p>
        </p:txBody>
      </p:sp>
    </p:spTree>
    <p:extLst>
      <p:ext uri="{BB962C8B-B14F-4D97-AF65-F5344CB8AC3E}">
        <p14:creationId xmlns:p14="http://schemas.microsoft.com/office/powerpoint/2010/main" val="89066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122F-6E1C-C8C0-50CA-2F0BDD417260}"/>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BLOCK DIAGRAM</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6EFFFEA-B1FF-27B5-545E-74524C3412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9368"/>
            <a:ext cx="10852355" cy="5053780"/>
          </a:xfrm>
        </p:spPr>
      </p:pic>
    </p:spTree>
    <p:extLst>
      <p:ext uri="{BB962C8B-B14F-4D97-AF65-F5344CB8AC3E}">
        <p14:creationId xmlns:p14="http://schemas.microsoft.com/office/powerpoint/2010/main" val="1218905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468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HOUSE RENT APP USING MERN</vt:lpstr>
      <vt:lpstr>TABLE OF CONTENTS</vt:lpstr>
      <vt:lpstr>ABSTRACT</vt:lpstr>
      <vt:lpstr>INTRODUCTION</vt:lpstr>
      <vt:lpstr>PROPOSED SYSTEM</vt:lpstr>
      <vt:lpstr>IMPLEMENTATION: MERN STACK</vt:lpstr>
      <vt:lpstr>PowerPoint Presentation</vt:lpstr>
      <vt:lpstr>INTEGRATION</vt:lpstr>
      <vt:lpstr>BLOCK DIAGRAM</vt:lpstr>
      <vt:lpstr>MODEL SCREENSHOT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Sharmila A</dc:creator>
  <cp:lastModifiedBy>SOWMIYA B</cp:lastModifiedBy>
  <cp:revision>5</cp:revision>
  <dcterms:created xsi:type="dcterms:W3CDTF">2024-10-08T08:45:24Z</dcterms:created>
  <dcterms:modified xsi:type="dcterms:W3CDTF">2024-10-08T14:28:10Z</dcterms:modified>
</cp:coreProperties>
</file>