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10/4/2024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7160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10/4/2024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10/4/2024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10/4/2024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10/4/2024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S.K. </a:t>
            </a:r>
            <a:r>
              <a:rPr lang="en-US" smtClean="0">
                <a:solidFill>
                  <a:srgbClr val="0070C0"/>
                </a:solidFill>
                <a:latin typeface="Times New Roman" pitchFamily="18" charset="0"/>
                <a:cs typeface="Times New Roman" pitchFamily="18" charset="0"/>
              </a:rPr>
              <a:t>VARSHINI </a:t>
            </a:r>
            <a:r>
              <a:rPr lang="en-US" smtClean="0">
                <a:solidFill>
                  <a:srgbClr val="0070C0"/>
                </a:solidFill>
                <a:latin typeface="Times New Roman" pitchFamily="18" charset="0"/>
                <a:cs typeface="Times New Roman" pitchFamily="18" charset="0"/>
              </a:rPr>
              <a:t>PVT </a:t>
            </a:r>
            <a:r>
              <a:rPr lang="en-US" smtClean="0">
                <a:solidFill>
                  <a:srgbClr val="0070C0"/>
                </a:solidFill>
                <a:latin typeface="Times New Roman" pitchFamily="18" charset="0"/>
                <a:cs typeface="Times New Roman" pitchFamily="18" charset="0"/>
              </a:rPr>
              <a:t>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VARSHINI</a:t>
            </a:r>
            <a:r>
              <a:rPr lang="en-US" sz="2800" dirty="0" smtClean="0">
                <a:solidFill>
                  <a:schemeClr val="tx1"/>
                </a:solidFill>
                <a:latin typeface="Times New Roman" pitchFamily="18" charset="0"/>
                <a:cs typeface="Times New Roman" pitchFamily="18" charset="0"/>
              </a:rPr>
              <a:t>.S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dirty="0" smtClean="0">
                <a:solidFill>
                  <a:schemeClr val="tx1"/>
                </a:solidFill>
                <a:latin typeface="Times New Roman" pitchFamily="18" charset="0"/>
                <a:cs typeface="Times New Roman" pitchFamily="18" charset="0"/>
              </a:rPr>
              <a:t>312205635</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(BM)</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161</TotalTime>
  <Words>514</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 S.K. VARSHINI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hp 8 lab 1</cp:lastModifiedBy>
  <cp:revision>19</cp:revision>
  <dcterms:created xsi:type="dcterms:W3CDTF">2024-08-29T06:37:30Z</dcterms:created>
  <dcterms:modified xsi:type="dcterms:W3CDTF">2024-10-04T16:26:31Z</dcterms:modified>
</cp:coreProperties>
</file>