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28" r:id="rId3"/>
    <p:sldId id="329" r:id="rId4"/>
    <p:sldId id="330" r:id="rId5"/>
    <p:sldId id="331" r:id="rId6"/>
    <p:sldId id="332" r:id="rId7"/>
    <p:sldId id="333" r:id="rId8"/>
    <p:sldId id="334" r:id="rId9"/>
    <p:sldId id="335" r:id="rId10"/>
    <p:sldId id="336" r:id="rId11"/>
    <p:sldId id="337" r:id="rId12"/>
    <p:sldId id="339" r:id="rId13"/>
    <p:sldId id="340"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3"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sz="2400" lang="en-US"/>
              <a:t>s</a:t>
            </a:r>
            <a:r>
              <a:rPr sz="2400" lang="en-US"/>
              <a:t>o</a:t>
            </a:r>
            <a:r>
              <a:rPr sz="2400" lang="en-US"/>
              <a:t>w</a:t>
            </a:r>
            <a:r>
              <a:rPr sz="2400" lang="en-US"/>
              <a:t>m</a:t>
            </a:r>
            <a:r>
              <a:rPr sz="2400" lang="en-US"/>
              <a:t>i</a:t>
            </a:r>
            <a:r>
              <a:rPr sz="2400" lang="en-US"/>
              <a:t>ya</a:t>
            </a:r>
            <a:r>
              <a:rPr sz="2400" lang="en-US"/>
              <a:t>.</a:t>
            </a:r>
            <a:r>
              <a:rPr sz="2400" lang="en-US"/>
              <a:t>k</a:t>
            </a:r>
            <a:endParaRPr dirty="0" sz="2400" lang="en-US"/>
          </a:p>
          <a:p>
            <a:r>
              <a:rPr dirty="0" sz="2400" lang="en-US"/>
              <a:t>REGISTER NO:</a:t>
            </a:r>
            <a:r>
              <a:rPr dirty="0" sz="2400" lang="en-US"/>
              <a:t>2</a:t>
            </a:r>
            <a:r>
              <a:rPr dirty="0" sz="2400" lang="en-US"/>
              <a:t>2</a:t>
            </a:r>
            <a:r>
              <a:rPr dirty="0" sz="2400" lang="en-US"/>
              <a:t>0</a:t>
            </a:r>
            <a:r>
              <a:rPr dirty="0" sz="2400" lang="en-US"/>
              <a:t>1</a:t>
            </a:r>
            <a:r>
              <a:rPr dirty="0" sz="2400" lang="en-US"/>
              <a:t>1</a:t>
            </a:r>
            <a:r>
              <a:rPr dirty="0" sz="2400" lang="en-US"/>
              <a:t>1</a:t>
            </a:r>
            <a:r>
              <a:rPr dirty="0" sz="2400" lang="en-US"/>
              <a:t>1</a:t>
            </a:r>
            <a:r>
              <a:rPr dirty="0" sz="2400" lang="en-US"/>
              <a:t>0</a:t>
            </a:r>
            <a:r>
              <a:rPr dirty="0" sz="2400" lang="en-US"/>
              <a:t>3</a:t>
            </a:r>
            <a:r>
              <a:rPr dirty="0" sz="2400" lang="en-US"/>
              <a:t>6</a:t>
            </a:r>
            <a:r>
              <a:rPr dirty="0" sz="2400" lang="en-US"/>
              <a:t>0</a:t>
            </a:r>
            <a:r>
              <a:rPr dirty="0" sz="2400" lang="en-US"/>
              <a:t>6</a:t>
            </a:r>
            <a:r>
              <a:rPr dirty="0" sz="2400" lang="en-US"/>
              <a:t>9</a:t>
            </a:r>
            <a:r>
              <a:rPr dirty="0" sz="2400" lang="en-US"/>
              <a:t>/</a:t>
            </a:r>
            <a:r>
              <a:rPr dirty="0" sz="2400" lang="en-US"/>
              <a:t>c</a:t>
            </a:r>
            <a:r>
              <a:rPr dirty="0" sz="2400" lang="en-US"/>
              <a:t>o</a:t>
            </a:r>
            <a:r>
              <a:rPr dirty="0" sz="2400" lang="en-US"/>
              <a:t>m</a:t>
            </a:r>
            <a:r>
              <a:rPr dirty="0" sz="2400" lang="en-US"/>
              <a:t>2</a:t>
            </a:r>
            <a:r>
              <a:rPr dirty="0" sz="2400" lang="en-US"/>
              <a:t>2</a:t>
            </a:r>
            <a:r>
              <a:rPr dirty="0" sz="2400" lang="en-US"/>
              <a:t>0</a:t>
            </a:r>
            <a:r>
              <a:rPr dirty="0" sz="2400" lang="en-US"/>
              <a:t>1</a:t>
            </a:r>
            <a:r>
              <a:rPr dirty="0" sz="2400" lang="en-US"/>
              <a:t>1</a:t>
            </a:r>
            <a:r>
              <a:rPr dirty="0" sz="2400" lang="en-US"/>
              <a:t>1</a:t>
            </a:r>
            <a:r>
              <a:rPr dirty="0" sz="2400" lang="en-US"/>
              <a:t>1</a:t>
            </a:r>
            <a:r>
              <a:rPr dirty="0" sz="2400" lang="en-US"/>
              <a:t>0</a:t>
            </a:r>
            <a:r>
              <a:rPr dirty="0" sz="2400" lang="en-US"/>
              <a:t>3</a:t>
            </a:r>
            <a:r>
              <a:rPr dirty="0" sz="2400" lang="en-US"/>
              <a:t>6</a:t>
            </a:r>
            <a:r>
              <a:rPr dirty="0" sz="2400" lang="en-US"/>
              <a:t>0</a:t>
            </a:r>
            <a:r>
              <a:rPr dirty="0" sz="2400" lang="en-US"/>
              <a:t>6</a:t>
            </a:r>
            <a:r>
              <a:rPr dirty="0" sz="2400" lang="en-US"/>
              <a:t>9</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g</a:t>
            </a:r>
            <a:r>
              <a:rPr dirty="0" sz="2400" lang="en-US"/>
              <a:t>)</a:t>
            </a:r>
            <a:r>
              <a:rPr dirty="0" sz="2400" lang="en-US"/>
              <a:t> </a:t>
            </a:r>
            <a:r>
              <a:rPr dirty="0" sz="2400" lang="en-US"/>
              <a:t>3</a:t>
            </a:r>
            <a:r>
              <a:rPr dirty="0" sz="2400" lang="en-US"/>
              <a:t>r</a:t>
            </a:r>
            <a:r>
              <a:rPr dirty="0" sz="2400" lang="en-US"/>
              <a:t>d</a:t>
            </a:r>
            <a:r>
              <a:rPr dirty="0" sz="2400" lang="en-US"/>
              <a:t> </a:t>
            </a:r>
            <a:r>
              <a:rPr dirty="0" sz="2400" lang="en-US"/>
              <a:t>y</a:t>
            </a:r>
            <a:r>
              <a:rPr dirty="0" sz="2400" lang="en-US"/>
              <a:t>e</a:t>
            </a:r>
            <a:r>
              <a:rPr dirty="0" sz="2400" lang="en-US"/>
              <a:t>a</a:t>
            </a:r>
            <a:r>
              <a:rPr dirty="0" sz="2400" lang="en-US"/>
              <a:t>r</a:t>
            </a:r>
            <a:endParaRPr altLang="en-US" lang="zh-CN"/>
          </a:p>
          <a:p>
            <a:r>
              <a:rPr dirty="0" sz="2400" lang="en-US"/>
              <a:t>COLLEGE</a:t>
            </a:r>
            <a:r>
              <a:rPr dirty="0" sz="2400" lang="en-US"/>
              <a:t>:</a:t>
            </a:r>
            <a:r>
              <a:rPr dirty="0" sz="2400" lang="en-US"/>
              <a:t>l</a:t>
            </a:r>
            <a:r>
              <a:rPr dirty="0" sz="2400" lang="en-US"/>
              <a:t>.</a:t>
            </a:r>
            <a:r>
              <a:rPr dirty="0" sz="2400" lang="en-US"/>
              <a:t>n</a:t>
            </a:r>
            <a:r>
              <a:rPr dirty="0" sz="2400" lang="en-US"/>
              <a:t>.</a:t>
            </a:r>
            <a:r>
              <a:rPr dirty="0" sz="2400" lang="en-US"/>
              <a:t>g</a:t>
            </a:r>
            <a:r>
              <a:rPr dirty="0" sz="2400" lang="en-US"/>
              <a:t>.</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4109812"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
          <p:cNvSpPr txBox="1"/>
          <p:nvPr/>
        </p:nvSpPr>
        <p:spPr>
          <a:xfrm>
            <a:off x="2979242" y="3219450"/>
            <a:ext cx="5784510" cy="3444240"/>
          </a:xfrm>
          <a:prstGeom prst="rect"/>
        </p:spPr>
        <p:txBody>
          <a:bodyPr rtlCol="0" wrap="square">
            <a:spAutoFit/>
          </a:bodyPr>
          <a:p>
            <a:r>
              <a:rPr sz="2800" lang="en-US">
                <a:solidFill>
                  <a:srgbClr val="000000"/>
                </a:solidFill>
              </a:rPr>
              <a:t>Modeling involves making a representation of something. Creating a tiny, functioning volcano is an example of modeling. Teachers use modeling when they have a class election that represents a larger one, like a presidential election.</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315093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6" name=""/>
          <p:cNvSpPr txBox="1"/>
          <p:nvPr/>
        </p:nvSpPr>
        <p:spPr>
          <a:xfrm>
            <a:off x="2656878" y="3219450"/>
            <a:ext cx="5439122" cy="3025140"/>
          </a:xfrm>
          <a:prstGeom prst="rect"/>
        </p:spPr>
        <p:txBody>
          <a:bodyPr rtlCol="0" wrap="square">
            <a:spAutoFit/>
          </a:bodyPr>
          <a:p>
            <a:r>
              <a:rPr sz="2800" lang="en-US">
                <a:solidFill>
                  <a:srgbClr val="000000"/>
                </a:solidFill>
              </a:rPr>
              <a:t>Result analysis is like a complete blood count for your company: in addition to being a way of collecting information, you will also need resources and knowledge that make it possible to understand the data found.</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7" name=""/>
          <p:cNvSpPr txBox="1"/>
          <p:nvPr/>
        </p:nvSpPr>
        <p:spPr>
          <a:xfrm>
            <a:off x="2219385" y="3219450"/>
            <a:ext cx="6763114" cy="3444240"/>
          </a:xfrm>
          <a:prstGeom prst="rect"/>
        </p:spPr>
        <p:txBody>
          <a:bodyPr rtlCol="0" wrap="square">
            <a:spAutoFit/>
          </a:bodyPr>
          <a:p>
            <a:r>
              <a:rPr sz="2800" lang="en-US">
                <a:solidFill>
                  <a:srgbClr val="000000"/>
                </a:solidFill>
              </a:rPr>
              <a:t>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2173334" y="3219450"/>
            <a:ext cx="6855216" cy="3025140"/>
          </a:xfrm>
          <a:prstGeom prst="rect"/>
        </p:spPr>
        <p:txBody>
          <a:bodyPr rtlCol="0" wrap="square">
            <a:spAutoFit/>
          </a:bodyPr>
          <a:p>
            <a:r>
              <a:rPr sz="2800" lang="en-US">
                <a:solidFill>
                  <a:srgbClr val="000000"/>
                </a:solidFill>
              </a:rPr>
              <a:t>problem statement is a description of an issue to be addressed. or a condition to be improved upon. It identifies the gap between the current problem and goal. The first condition of solving a problem is understanding the problem, which can be done by way of a problem statement.[1]</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936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project overview is a concise document that summarizes the key elements of a project, including its goals, objectives, schedule, budget, and resources. It's a useful tool for keeping everyone involved in a project informed and aligned, and can be used as a reference throughout the project's lifecycle. </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22" name=""/>
          <p:cNvSpPr txBox="1"/>
          <p:nvPr/>
        </p:nvSpPr>
        <p:spPr>
          <a:xfrm>
            <a:off x="538491" y="685332"/>
            <a:ext cx="2802651" cy="510540"/>
          </a:xfrm>
          <a:prstGeom prst="rect"/>
        </p:spPr>
        <p:txBody>
          <a:bodyPr rtlCol="0" wrap="square">
            <a:spAutoFit/>
          </a:bodyPr>
          <a:p>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s</a:t>
            </a:r>
            <a:endParaRPr sz="2800" lang="en-IN">
              <a:solidFill>
                <a:srgbClr val="000000"/>
              </a:solidFill>
            </a:endParaRPr>
          </a:p>
        </p:txBody>
      </p:sp>
      <p:sp>
        <p:nvSpPr>
          <p:cNvPr id="1048723" name=""/>
          <p:cNvSpPr txBox="1"/>
          <p:nvPr/>
        </p:nvSpPr>
        <p:spPr>
          <a:xfrm>
            <a:off x="2346028" y="3219450"/>
            <a:ext cx="5749972" cy="3444240"/>
          </a:xfrm>
          <a:prstGeom prst="rect"/>
        </p:spPr>
        <p:txBody>
          <a:bodyPr rtlCol="0" wrap="square">
            <a:spAutoFit/>
          </a:bodyPr>
          <a:p>
            <a:r>
              <a:rPr sz="2800" lang="en-US">
                <a:solidFill>
                  <a:srgbClr val="000000"/>
                </a:solidFill>
              </a:rPr>
              <a:t>An end user is a person or other entity that consumes or makes use of the goods or services produced by businesses. In this way, an end user may differ from a customer since the entity or person that buys a product or service may not be the one who actually uses it.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219386" y="3219450"/>
            <a:ext cx="5876614" cy="3444240"/>
          </a:xfrm>
          <a:prstGeom prst="rect"/>
        </p:spPr>
        <p:txBody>
          <a:bodyPr rtlCol="0" wrap="square">
            <a:spAutoFit/>
          </a:bodyPr>
          <a:p>
            <a:r>
              <a:rPr sz="2800" lang="en-IN">
                <a:solidFill>
                  <a:srgbClr val="000000"/>
                </a:solidFill>
              </a:rPr>
              <a:t>value proposition is a statement that explains the benefits of a product or service to a customer, and why it's better than competitors' offerings. A solution is the product or service that provides those benefits. </a:t>
            </a:r>
            <a:endParaRPr sz="2800" lang="en-IN">
              <a:solidFill>
                <a:srgbClr val="000000"/>
              </a:solidFill>
            </a:endParaRPr>
          </a:p>
          <a:p>
            <a:r>
              <a:rPr sz="2800" lang="en-IN">
                <a:solidFill>
                  <a:srgbClr val="000000"/>
                </a:solidFill>
              </a:rPr>
              <a:t>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709" name=""/>
          <p:cNvSpPr txBox="1"/>
          <p:nvPr/>
        </p:nvSpPr>
        <p:spPr>
          <a:xfrm>
            <a:off x="615299" y="577880"/>
            <a:ext cx="4000000" cy="510540"/>
          </a:xfrm>
          <a:prstGeom prst="rect"/>
        </p:spPr>
        <p:txBody>
          <a:bodyPr rtlCol="0" wrap="square">
            <a:spAutoFit/>
          </a:bodyPr>
          <a:p>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s</a:t>
            </a:r>
            <a:r>
              <a:rPr sz="2800" lang="en-US">
                <a:solidFill>
                  <a:srgbClr val="000000"/>
                </a:solidFill>
              </a:rPr>
              <a:t>c</a:t>
            </a:r>
            <a:r>
              <a:rPr sz="2800" lang="en-US">
                <a:solidFill>
                  <a:srgbClr val="000000"/>
                </a:solidFill>
              </a:rPr>
              <a:t>r</a:t>
            </a:r>
            <a:r>
              <a:rPr sz="2800" lang="en-US">
                <a:solidFill>
                  <a:srgbClr val="000000"/>
                </a:solidFill>
              </a:rPr>
              <a:t>iption</a:t>
            </a:r>
            <a:endParaRPr sz="2800" lang="en-IN">
              <a:solidFill>
                <a:srgbClr val="000000"/>
              </a:solidFill>
            </a:endParaRPr>
          </a:p>
        </p:txBody>
      </p:sp>
      <p:sp>
        <p:nvSpPr>
          <p:cNvPr id="1048710" name=""/>
          <p:cNvSpPr txBox="1"/>
          <p:nvPr/>
        </p:nvSpPr>
        <p:spPr>
          <a:xfrm>
            <a:off x="2841086" y="3219450"/>
            <a:ext cx="5254914" cy="3444240"/>
          </a:xfrm>
          <a:prstGeom prst="rect"/>
        </p:spPr>
        <p:txBody>
          <a:bodyPr rtlCol="0" wrap="square">
            <a:spAutoFit/>
          </a:bodyPr>
          <a:p>
            <a:r>
              <a:rPr sz="2800" lang="en-US">
                <a:solidFill>
                  <a:srgbClr val="000000"/>
                </a:solidFill>
              </a:rPr>
              <a:t>Data description is the process of explaining, contextualizing, and documenting data. It's important for other researchers to understand the data so they can use it for secondary analysis or replication. </a:t>
            </a:r>
            <a:endParaRPr sz="2800" lang="en-IN">
              <a:solidFill>
                <a:srgbClr val="000000"/>
              </a:solidFill>
            </a:endParaRPr>
          </a:p>
          <a:p>
            <a:r>
              <a:rPr sz="2800" lang="en-US">
                <a:solidFill>
                  <a:srgbClr val="000000"/>
                </a:solidFill>
              </a:rPr>
              <a:t>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1" name=""/>
          <p:cNvSpPr txBox="1"/>
          <p:nvPr/>
        </p:nvSpPr>
        <p:spPr>
          <a:xfrm>
            <a:off x="2864112" y="3219450"/>
            <a:ext cx="5749972" cy="3444240"/>
          </a:xfrm>
          <a:prstGeom prst="rect"/>
        </p:spPr>
        <p:txBody>
          <a:bodyPr rtlCol="0" wrap="square">
            <a:spAutoFit/>
          </a:bodyPr>
          <a:p>
            <a:r>
              <a:rPr sz="2800" lang="en-US">
                <a:solidFill>
                  <a:srgbClr val="000000"/>
                </a:solidFill>
              </a:rPr>
              <a:t>wow" experience is when a customer is amazed by a product or service that exceeds their expectations. It can happen when a customer receives great help quickly, or when they leave a business feeling satisfied. </a:t>
            </a:r>
            <a:endParaRPr sz="2800" lang="en-IN">
              <a:solidFill>
                <a:srgbClr val="000000"/>
              </a:solidFill>
            </a:endParaRPr>
          </a:p>
          <a:p>
            <a:r>
              <a:rPr sz="2800" lang="en-US">
                <a:solidFill>
                  <a:srgbClr val="000000"/>
                </a:solidFill>
              </a:rPr>
              <a:t>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2024-09-10T12:58:18Z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226a1dfdb72b456695ad6367ffcf76c4</vt:lpwstr>
  </property>
</Properties>
</file>