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4"/>
  </p:notesMasterIdLst>
  <p:handoutMasterIdLst>
    <p:handoutMasterId r:id="rId15"/>
  </p:handoutMasterIdLst>
  <p:sldIdLst>
    <p:sldId id="256" r:id="rId5"/>
    <p:sldId id="262" r:id="rId6"/>
    <p:sldId id="267" r:id="rId7"/>
    <p:sldId id="264" r:id="rId8"/>
    <p:sldId id="265" r:id="rId9"/>
    <p:sldId id="266" r:id="rId10"/>
    <p:sldId id="259" r:id="rId11"/>
    <p:sldId id="263"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76" d="100"/>
          <a:sy n="76" d="100"/>
        </p:scale>
        <p:origin x="53" y="461"/>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iconchunking_colorful2">
  <dgm:title val="iconchunking_colorful2"/>
  <dgm:desc val="iconchunking_colorful2"/>
  <dgm:catLst>
    <dgm:cat type="Other" pri="2"/>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bg1"/>
    </dgm:fillClrLst>
    <dgm:linClrLst meth="repeat">
      <a:schemeClr val="lt1">
        <a:alpha val="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B91A50-C686-4934-BF7B-05A6134A6AB8}" type="doc">
      <dgm:prSet loTypeId="urn:microsoft.com/office/officeart/2005/8/layout/equation2" loCatId="relationship" qsTypeId="urn:microsoft.com/office/officeart/2005/8/quickstyle/3d1" qsCatId="3D" csTypeId="urn:microsoft.com/office/officeart/2005/8/colors/iconchunking_colorful2" csCatId="other" phldr="1"/>
      <dgm:spPr/>
      <dgm:t>
        <a:bodyPr/>
        <a:lstStyle/>
        <a:p>
          <a:endParaRPr lang="en-US"/>
        </a:p>
      </dgm:t>
    </dgm:pt>
    <dgm:pt modelId="{0C130901-E9D4-4EAF-B424-4F88CE27500B}">
      <dgm:prSet phldrT="[Text]"/>
      <dgm:spPr/>
      <dgm:t>
        <a:bodyPr/>
        <a:lstStyle/>
        <a:p>
          <a:r>
            <a:rPr lang="en-US" dirty="0"/>
            <a:t>MongoDB</a:t>
          </a:r>
        </a:p>
      </dgm:t>
    </dgm:pt>
    <dgm:pt modelId="{593FFE93-A6C0-4E50-9AE4-94E9836CCF10}" type="parTrans" cxnId="{83E578BD-C52D-4669-9624-AAD6B200213D}">
      <dgm:prSet/>
      <dgm:spPr/>
      <dgm:t>
        <a:bodyPr/>
        <a:lstStyle/>
        <a:p>
          <a:endParaRPr lang="en-US"/>
        </a:p>
      </dgm:t>
    </dgm:pt>
    <dgm:pt modelId="{1B4F2771-3339-49BF-913A-037BBE81F3E9}" type="sibTrans" cxnId="{83E578BD-C52D-4669-9624-AAD6B200213D}">
      <dgm:prSet/>
      <dgm:spPr/>
      <dgm:t>
        <a:bodyPr/>
        <a:lstStyle/>
        <a:p>
          <a:endParaRPr lang="en-US" dirty="0"/>
        </a:p>
      </dgm:t>
    </dgm:pt>
    <dgm:pt modelId="{1E4A4BA3-DA3A-4B8A-9915-6411C96BC20F}">
      <dgm:prSet phldrT="[Text]"/>
      <dgm:spPr/>
      <dgm:t>
        <a:bodyPr/>
        <a:lstStyle/>
        <a:p>
          <a:r>
            <a:rPr lang="en-US" dirty="0"/>
            <a:t>Express</a:t>
          </a:r>
          <a:r>
            <a:rPr lang="en-US" baseline="0" dirty="0"/>
            <a:t> JS</a:t>
          </a:r>
          <a:endParaRPr lang="en-US" dirty="0"/>
        </a:p>
      </dgm:t>
    </dgm:pt>
    <dgm:pt modelId="{1B746E25-5CCE-4074-A4CF-0F2F9BF704A8}" type="parTrans" cxnId="{CABD8092-2CAF-49E0-B89F-52170B045D76}">
      <dgm:prSet/>
      <dgm:spPr/>
      <dgm:t>
        <a:bodyPr/>
        <a:lstStyle/>
        <a:p>
          <a:endParaRPr lang="en-US"/>
        </a:p>
      </dgm:t>
    </dgm:pt>
    <dgm:pt modelId="{959D1F61-9C7C-49C0-A6E2-88726C7C8326}" type="sibTrans" cxnId="{CABD8092-2CAF-49E0-B89F-52170B045D76}">
      <dgm:prSet/>
      <dgm:spPr/>
      <dgm:t>
        <a:bodyPr/>
        <a:lstStyle/>
        <a:p>
          <a:endParaRPr lang="en-US" dirty="0"/>
        </a:p>
      </dgm:t>
    </dgm:pt>
    <dgm:pt modelId="{043B841A-F98C-4C81-AB84-52109901E342}">
      <dgm:prSet phldrT="[Text]"/>
      <dgm:spPr/>
      <dgm:t>
        <a:bodyPr/>
        <a:lstStyle/>
        <a:p>
          <a:r>
            <a:rPr lang="en-US" dirty="0"/>
            <a:t>ReactJS</a:t>
          </a:r>
        </a:p>
      </dgm:t>
    </dgm:pt>
    <dgm:pt modelId="{884CBC1F-71DD-48DD-9AF2-52AF262DEBBD}" type="parTrans" cxnId="{405D2B96-501D-415F-B240-24D9D7CFE4D3}">
      <dgm:prSet/>
      <dgm:spPr/>
      <dgm:t>
        <a:bodyPr/>
        <a:lstStyle/>
        <a:p>
          <a:endParaRPr lang="en-US"/>
        </a:p>
      </dgm:t>
    </dgm:pt>
    <dgm:pt modelId="{CAFE7C63-AB58-4477-983E-8167878024D9}" type="sibTrans" cxnId="{405D2B96-501D-415F-B240-24D9D7CFE4D3}">
      <dgm:prSet/>
      <dgm:spPr/>
      <dgm:t>
        <a:bodyPr/>
        <a:lstStyle/>
        <a:p>
          <a:endParaRPr lang="en-US"/>
        </a:p>
      </dgm:t>
    </dgm:pt>
    <dgm:pt modelId="{D8C6C3C3-FA92-40B0-8ED9-1FB87DC5595F}">
      <dgm:prSet/>
      <dgm:spPr/>
      <dgm:t>
        <a:bodyPr/>
        <a:lstStyle/>
        <a:p>
          <a:r>
            <a:rPr lang="en-US" dirty="0"/>
            <a:t>NodeJS</a:t>
          </a:r>
          <a:endParaRPr lang="en-IN" dirty="0"/>
        </a:p>
      </dgm:t>
    </dgm:pt>
    <dgm:pt modelId="{0C3545EF-3272-4FE4-A2F6-396C4FCA155C}" type="parTrans" cxnId="{52EB00B3-92F8-406A-B29E-0E95A6539BA9}">
      <dgm:prSet/>
      <dgm:spPr/>
      <dgm:t>
        <a:bodyPr/>
        <a:lstStyle/>
        <a:p>
          <a:endParaRPr lang="en-IN"/>
        </a:p>
      </dgm:t>
    </dgm:pt>
    <dgm:pt modelId="{DF8ABE25-DF8D-4268-B861-85238704434A}" type="sibTrans" cxnId="{52EB00B3-92F8-406A-B29E-0E95A6539BA9}">
      <dgm:prSet/>
      <dgm:spPr/>
      <dgm:t>
        <a:bodyPr/>
        <a:lstStyle/>
        <a:p>
          <a:endParaRPr lang="en-IN"/>
        </a:p>
      </dgm:t>
    </dgm:pt>
    <dgm:pt modelId="{B38A2AF9-917E-46B9-B5B1-172D45B91457}">
      <dgm:prSet/>
      <dgm:spPr/>
      <dgm:t>
        <a:bodyPr/>
        <a:lstStyle/>
        <a:p>
          <a:r>
            <a:rPr lang="en-US" dirty="0"/>
            <a:t>NCB Express</a:t>
          </a:r>
          <a:endParaRPr lang="en-IN" dirty="0"/>
        </a:p>
      </dgm:t>
    </dgm:pt>
    <dgm:pt modelId="{998D2797-9B60-492B-9669-B380B5B0AD03}" type="parTrans" cxnId="{749A291E-6C97-4EFD-AAF0-D765CE4DD48B}">
      <dgm:prSet/>
      <dgm:spPr/>
      <dgm:t>
        <a:bodyPr/>
        <a:lstStyle/>
        <a:p>
          <a:endParaRPr lang="en-IN"/>
        </a:p>
      </dgm:t>
    </dgm:pt>
    <dgm:pt modelId="{54AD19E7-F87F-442B-B8D3-CC764B8507FD}" type="sibTrans" cxnId="{749A291E-6C97-4EFD-AAF0-D765CE4DD48B}">
      <dgm:prSet/>
      <dgm:spPr/>
      <dgm:t>
        <a:bodyPr/>
        <a:lstStyle/>
        <a:p>
          <a:endParaRPr lang="en-IN"/>
        </a:p>
      </dgm:t>
    </dgm:pt>
    <dgm:pt modelId="{B49368FA-77A6-4E32-A6C0-219688BA4BA8}" type="pres">
      <dgm:prSet presAssocID="{FEB91A50-C686-4934-BF7B-05A6134A6AB8}" presName="Name0" presStyleCnt="0">
        <dgm:presLayoutVars>
          <dgm:dir/>
          <dgm:resizeHandles val="exact"/>
        </dgm:presLayoutVars>
      </dgm:prSet>
      <dgm:spPr/>
    </dgm:pt>
    <dgm:pt modelId="{F338DD27-DDEE-4499-B3DC-4D88CAAE87B5}" type="pres">
      <dgm:prSet presAssocID="{FEB91A50-C686-4934-BF7B-05A6134A6AB8}" presName="vNodes" presStyleCnt="0"/>
      <dgm:spPr/>
    </dgm:pt>
    <dgm:pt modelId="{90A41EF0-5470-4B99-97D1-2B3D6204265C}" type="pres">
      <dgm:prSet presAssocID="{0C130901-E9D4-4EAF-B424-4F88CE27500B}" presName="node" presStyleLbl="node1" presStyleIdx="0" presStyleCnt="5" custLinFactX="-200000" custLinFactY="221814" custLinFactNeighborX="-244390" custLinFactNeighborY="300000">
        <dgm:presLayoutVars>
          <dgm:bulletEnabled val="1"/>
        </dgm:presLayoutVars>
      </dgm:prSet>
      <dgm:spPr/>
    </dgm:pt>
    <dgm:pt modelId="{6D2EE961-12C4-4842-97DC-74DD5EFABB25}" type="pres">
      <dgm:prSet presAssocID="{1B4F2771-3339-49BF-913A-037BBE81F3E9}" presName="spacerT" presStyleCnt="0"/>
      <dgm:spPr/>
    </dgm:pt>
    <dgm:pt modelId="{96C4759D-1150-4AF2-ACC8-0673A6E17052}" type="pres">
      <dgm:prSet presAssocID="{1B4F2771-3339-49BF-913A-037BBE81F3E9}" presName="sibTrans" presStyleLbl="sibTrans2D1" presStyleIdx="0" presStyleCnt="4" custLinFactX="-232232" custLinFactY="237590" custLinFactNeighborX="-300000" custLinFactNeighborY="300000"/>
      <dgm:spPr/>
    </dgm:pt>
    <dgm:pt modelId="{7F368ACB-451A-4DB3-94AB-324DC7D0203D}" type="pres">
      <dgm:prSet presAssocID="{1B4F2771-3339-49BF-913A-037BBE81F3E9}" presName="spacerB" presStyleCnt="0"/>
      <dgm:spPr/>
    </dgm:pt>
    <dgm:pt modelId="{FA1F2C24-078F-436D-AB98-A948A9BA885E}" type="pres">
      <dgm:prSet presAssocID="{1E4A4BA3-DA3A-4B8A-9915-6411C96BC20F}" presName="node" presStyleLbl="node1" presStyleIdx="1" presStyleCnt="5" custLinFactX="-100000" custLinFactY="68077" custLinFactNeighborX="-105145" custLinFactNeighborY="100000">
        <dgm:presLayoutVars>
          <dgm:bulletEnabled val="1"/>
        </dgm:presLayoutVars>
      </dgm:prSet>
      <dgm:spPr/>
    </dgm:pt>
    <dgm:pt modelId="{BCF2B1C2-5C11-4A44-90BE-2D968619D171}" type="pres">
      <dgm:prSet presAssocID="{959D1F61-9C7C-49C0-A6E2-88726C7C8326}" presName="spacerT" presStyleCnt="0"/>
      <dgm:spPr/>
    </dgm:pt>
    <dgm:pt modelId="{2A6A81BD-7001-4F41-BB01-523AFA0ACD17}" type="pres">
      <dgm:prSet presAssocID="{959D1F61-9C7C-49C0-A6E2-88726C7C8326}" presName="sibTrans" presStyleLbl="sibTrans2D1" presStyleIdx="1" presStyleCnt="4" custLinFactX="-41479" custLinFactY="-2843" custLinFactNeighborX="-100000" custLinFactNeighborY="-100000"/>
      <dgm:spPr/>
    </dgm:pt>
    <dgm:pt modelId="{3AF4CC8E-A5C8-460A-AADA-9F1E7F312C89}" type="pres">
      <dgm:prSet presAssocID="{959D1F61-9C7C-49C0-A6E2-88726C7C8326}" presName="spacerB" presStyleCnt="0"/>
      <dgm:spPr/>
    </dgm:pt>
    <dgm:pt modelId="{5E2284EC-D951-4D25-8D8E-3E4FCA4D710F}" type="pres">
      <dgm:prSet presAssocID="{043B841A-F98C-4C81-AB84-52109901E342}" presName="node" presStyleLbl="node1" presStyleIdx="2" presStyleCnt="5" custLinFactY="-82730" custLinFactNeighborX="45012" custLinFactNeighborY="-100000">
        <dgm:presLayoutVars>
          <dgm:bulletEnabled val="1"/>
        </dgm:presLayoutVars>
      </dgm:prSet>
      <dgm:spPr/>
    </dgm:pt>
    <dgm:pt modelId="{D7F59236-66B2-4B50-A018-965DFADF014A}" type="pres">
      <dgm:prSet presAssocID="{CAFE7C63-AB58-4477-983E-8167878024D9}" presName="spacerT" presStyleCnt="0"/>
      <dgm:spPr/>
    </dgm:pt>
    <dgm:pt modelId="{B44AA9EE-566B-43DD-AEE1-A3A78FE6867F}" type="pres">
      <dgm:prSet presAssocID="{CAFE7C63-AB58-4477-983E-8167878024D9}" presName="sibTrans" presStyleLbl="sibTrans2D1" presStyleIdx="2" presStyleCnt="4" custLinFactX="100000" custLinFactY="-259486" custLinFactNeighborX="196034" custLinFactNeighborY="-300000"/>
      <dgm:spPr/>
    </dgm:pt>
    <dgm:pt modelId="{5EF9EF75-CD83-4006-98BF-FC621926483A}" type="pres">
      <dgm:prSet presAssocID="{CAFE7C63-AB58-4477-983E-8167878024D9}" presName="spacerB" presStyleCnt="0"/>
      <dgm:spPr/>
    </dgm:pt>
    <dgm:pt modelId="{1033EF30-9671-4244-AB68-A0166B2C8886}" type="pres">
      <dgm:prSet presAssocID="{D8C6C3C3-FA92-40B0-8ED9-1FB87DC5595F}" presName="node" presStyleLbl="node1" presStyleIdx="3" presStyleCnt="5" custLinFactX="100000" custLinFactY="-246236" custLinFactNeighborX="194041" custLinFactNeighborY="-300000">
        <dgm:presLayoutVars>
          <dgm:bulletEnabled val="1"/>
        </dgm:presLayoutVars>
      </dgm:prSet>
      <dgm:spPr/>
    </dgm:pt>
    <dgm:pt modelId="{9099C925-C7DB-4A61-B291-CB438C0A7F0D}" type="pres">
      <dgm:prSet presAssocID="{FEB91A50-C686-4934-BF7B-05A6134A6AB8}" presName="sibTransLast" presStyleLbl="sibTrans2D1" presStyleIdx="3" presStyleCnt="4" custScaleX="59005" custLinFactNeighborX="21763" custLinFactNeighborY="5254"/>
      <dgm:spPr/>
    </dgm:pt>
    <dgm:pt modelId="{B23ED902-1DB9-402A-ABCF-893F98924155}" type="pres">
      <dgm:prSet presAssocID="{FEB91A50-C686-4934-BF7B-05A6134A6AB8}" presName="connectorText" presStyleLbl="sibTrans2D1" presStyleIdx="3" presStyleCnt="4"/>
      <dgm:spPr/>
    </dgm:pt>
    <dgm:pt modelId="{CE32A684-AD51-4BA5-A6FB-097E50C4D2D0}" type="pres">
      <dgm:prSet presAssocID="{FEB91A50-C686-4934-BF7B-05A6134A6AB8}" presName="lastNode" presStyleLbl="node1" presStyleIdx="4" presStyleCnt="5" custScaleX="121389" custScaleY="125172" custLinFactX="168591" custLinFactNeighborX="200000" custLinFactNeighborY="3707">
        <dgm:presLayoutVars>
          <dgm:bulletEnabled val="1"/>
        </dgm:presLayoutVars>
      </dgm:prSet>
      <dgm:spPr/>
    </dgm:pt>
  </dgm:ptLst>
  <dgm:cxnLst>
    <dgm:cxn modelId="{EC76C00B-DCC4-4112-BCC2-23C05AE019DA}" type="presOf" srcId="{DF8ABE25-DF8D-4268-B861-85238704434A}" destId="{B23ED902-1DB9-402A-ABCF-893F98924155}" srcOrd="1" destOrd="0" presId="urn:microsoft.com/office/officeart/2005/8/layout/equation2"/>
    <dgm:cxn modelId="{DE26DB10-2070-4AC4-8704-EBCF2D979EFD}" type="presOf" srcId="{B38A2AF9-917E-46B9-B5B1-172D45B91457}" destId="{CE32A684-AD51-4BA5-A6FB-097E50C4D2D0}" srcOrd="0" destOrd="0" presId="urn:microsoft.com/office/officeart/2005/8/layout/equation2"/>
    <dgm:cxn modelId="{B59F9914-7CE5-4E85-99D5-C6BFAFBD5845}" type="presOf" srcId="{FEB91A50-C686-4934-BF7B-05A6134A6AB8}" destId="{B49368FA-77A6-4E32-A6C0-219688BA4BA8}" srcOrd="0" destOrd="0" presId="urn:microsoft.com/office/officeart/2005/8/layout/equation2"/>
    <dgm:cxn modelId="{749A291E-6C97-4EFD-AAF0-D765CE4DD48B}" srcId="{FEB91A50-C686-4934-BF7B-05A6134A6AB8}" destId="{B38A2AF9-917E-46B9-B5B1-172D45B91457}" srcOrd="4" destOrd="0" parTransId="{998D2797-9B60-492B-9669-B380B5B0AD03}" sibTransId="{54AD19E7-F87F-442B-B8D3-CC764B8507FD}"/>
    <dgm:cxn modelId="{90591546-CF3F-46B6-AA54-5B9B869F6F2E}" type="presOf" srcId="{1B4F2771-3339-49BF-913A-037BBE81F3E9}" destId="{96C4759D-1150-4AF2-ACC8-0673A6E17052}" srcOrd="0" destOrd="0" presId="urn:microsoft.com/office/officeart/2005/8/layout/equation2"/>
    <dgm:cxn modelId="{CABD8092-2CAF-49E0-B89F-52170B045D76}" srcId="{FEB91A50-C686-4934-BF7B-05A6134A6AB8}" destId="{1E4A4BA3-DA3A-4B8A-9915-6411C96BC20F}" srcOrd="1" destOrd="0" parTransId="{1B746E25-5CCE-4074-A4CF-0F2F9BF704A8}" sibTransId="{959D1F61-9C7C-49C0-A6E2-88726C7C8326}"/>
    <dgm:cxn modelId="{8BD65A94-ACBE-4178-9CA2-A4BAF00FBA9B}" type="presOf" srcId="{CAFE7C63-AB58-4477-983E-8167878024D9}" destId="{B44AA9EE-566B-43DD-AEE1-A3A78FE6867F}" srcOrd="0" destOrd="0" presId="urn:microsoft.com/office/officeart/2005/8/layout/equation2"/>
    <dgm:cxn modelId="{B68E2096-39F9-4A54-8FC5-85DC52AB359D}" type="presOf" srcId="{043B841A-F98C-4C81-AB84-52109901E342}" destId="{5E2284EC-D951-4D25-8D8E-3E4FCA4D710F}" srcOrd="0" destOrd="0" presId="urn:microsoft.com/office/officeart/2005/8/layout/equation2"/>
    <dgm:cxn modelId="{405D2B96-501D-415F-B240-24D9D7CFE4D3}" srcId="{FEB91A50-C686-4934-BF7B-05A6134A6AB8}" destId="{043B841A-F98C-4C81-AB84-52109901E342}" srcOrd="2" destOrd="0" parTransId="{884CBC1F-71DD-48DD-9AF2-52AF262DEBBD}" sibTransId="{CAFE7C63-AB58-4477-983E-8167878024D9}"/>
    <dgm:cxn modelId="{52EB00B3-92F8-406A-B29E-0E95A6539BA9}" srcId="{FEB91A50-C686-4934-BF7B-05A6134A6AB8}" destId="{D8C6C3C3-FA92-40B0-8ED9-1FB87DC5595F}" srcOrd="3" destOrd="0" parTransId="{0C3545EF-3272-4FE4-A2F6-396C4FCA155C}" sibTransId="{DF8ABE25-DF8D-4268-B861-85238704434A}"/>
    <dgm:cxn modelId="{F7AAC2B7-B52F-407C-A98D-3CDCE7EEA18F}" type="presOf" srcId="{D8C6C3C3-FA92-40B0-8ED9-1FB87DC5595F}" destId="{1033EF30-9671-4244-AB68-A0166B2C8886}" srcOrd="0" destOrd="0" presId="urn:microsoft.com/office/officeart/2005/8/layout/equation2"/>
    <dgm:cxn modelId="{83E578BD-C52D-4669-9624-AAD6B200213D}" srcId="{FEB91A50-C686-4934-BF7B-05A6134A6AB8}" destId="{0C130901-E9D4-4EAF-B424-4F88CE27500B}" srcOrd="0" destOrd="0" parTransId="{593FFE93-A6C0-4E50-9AE4-94E9836CCF10}" sibTransId="{1B4F2771-3339-49BF-913A-037BBE81F3E9}"/>
    <dgm:cxn modelId="{3FA7D9BF-C3A6-488B-AF07-522ADC42050F}" type="presOf" srcId="{DF8ABE25-DF8D-4268-B861-85238704434A}" destId="{9099C925-C7DB-4A61-B291-CB438C0A7F0D}" srcOrd="0" destOrd="0" presId="urn:microsoft.com/office/officeart/2005/8/layout/equation2"/>
    <dgm:cxn modelId="{1F6D7DC9-1388-44C2-B573-DADDEF69F98E}" type="presOf" srcId="{0C130901-E9D4-4EAF-B424-4F88CE27500B}" destId="{90A41EF0-5470-4B99-97D1-2B3D6204265C}" srcOrd="0" destOrd="0" presId="urn:microsoft.com/office/officeart/2005/8/layout/equation2"/>
    <dgm:cxn modelId="{7AF8FCCB-CCD6-4325-99F9-A1475F23556E}" type="presOf" srcId="{959D1F61-9C7C-49C0-A6E2-88726C7C8326}" destId="{2A6A81BD-7001-4F41-BB01-523AFA0ACD17}" srcOrd="0" destOrd="0" presId="urn:microsoft.com/office/officeart/2005/8/layout/equation2"/>
    <dgm:cxn modelId="{618E4EDF-177B-49EF-A786-8BF16D154B35}" type="presOf" srcId="{1E4A4BA3-DA3A-4B8A-9915-6411C96BC20F}" destId="{FA1F2C24-078F-436D-AB98-A948A9BA885E}" srcOrd="0" destOrd="0" presId="urn:microsoft.com/office/officeart/2005/8/layout/equation2"/>
    <dgm:cxn modelId="{C2B9E47F-6CAD-4670-AC2A-1BC1D5F5ACBA}" type="presParOf" srcId="{B49368FA-77A6-4E32-A6C0-219688BA4BA8}" destId="{F338DD27-DDEE-4499-B3DC-4D88CAAE87B5}" srcOrd="0" destOrd="0" presId="urn:microsoft.com/office/officeart/2005/8/layout/equation2"/>
    <dgm:cxn modelId="{2A7C1A37-332A-4057-9B0B-FCC81310CC31}" type="presParOf" srcId="{F338DD27-DDEE-4499-B3DC-4D88CAAE87B5}" destId="{90A41EF0-5470-4B99-97D1-2B3D6204265C}" srcOrd="0" destOrd="0" presId="urn:microsoft.com/office/officeart/2005/8/layout/equation2"/>
    <dgm:cxn modelId="{AF7E0C2B-DE29-4FBA-8BED-87D94BD1B856}" type="presParOf" srcId="{F338DD27-DDEE-4499-B3DC-4D88CAAE87B5}" destId="{6D2EE961-12C4-4842-97DC-74DD5EFABB25}" srcOrd="1" destOrd="0" presId="urn:microsoft.com/office/officeart/2005/8/layout/equation2"/>
    <dgm:cxn modelId="{426D789A-EDCE-4DD9-86A0-B0BD82C30817}" type="presParOf" srcId="{F338DD27-DDEE-4499-B3DC-4D88CAAE87B5}" destId="{96C4759D-1150-4AF2-ACC8-0673A6E17052}" srcOrd="2" destOrd="0" presId="urn:microsoft.com/office/officeart/2005/8/layout/equation2"/>
    <dgm:cxn modelId="{9E7CC358-03EE-4C18-868B-3B255CB09769}" type="presParOf" srcId="{F338DD27-DDEE-4499-B3DC-4D88CAAE87B5}" destId="{7F368ACB-451A-4DB3-94AB-324DC7D0203D}" srcOrd="3" destOrd="0" presId="urn:microsoft.com/office/officeart/2005/8/layout/equation2"/>
    <dgm:cxn modelId="{56656313-07A8-4183-B30D-5A73DFDEFC3D}" type="presParOf" srcId="{F338DD27-DDEE-4499-B3DC-4D88CAAE87B5}" destId="{FA1F2C24-078F-436D-AB98-A948A9BA885E}" srcOrd="4" destOrd="0" presId="urn:microsoft.com/office/officeart/2005/8/layout/equation2"/>
    <dgm:cxn modelId="{AAB7DFAC-1E62-4F55-B919-E18EFDAB69D5}" type="presParOf" srcId="{F338DD27-DDEE-4499-B3DC-4D88CAAE87B5}" destId="{BCF2B1C2-5C11-4A44-90BE-2D968619D171}" srcOrd="5" destOrd="0" presId="urn:microsoft.com/office/officeart/2005/8/layout/equation2"/>
    <dgm:cxn modelId="{18E7E8B1-B7A7-4231-B0A2-12C742CD9E15}" type="presParOf" srcId="{F338DD27-DDEE-4499-B3DC-4D88CAAE87B5}" destId="{2A6A81BD-7001-4F41-BB01-523AFA0ACD17}" srcOrd="6" destOrd="0" presId="urn:microsoft.com/office/officeart/2005/8/layout/equation2"/>
    <dgm:cxn modelId="{09A33E7C-C468-451E-ACF1-3EB838C45753}" type="presParOf" srcId="{F338DD27-DDEE-4499-B3DC-4D88CAAE87B5}" destId="{3AF4CC8E-A5C8-460A-AADA-9F1E7F312C89}" srcOrd="7" destOrd="0" presId="urn:microsoft.com/office/officeart/2005/8/layout/equation2"/>
    <dgm:cxn modelId="{61855213-A22B-4F54-A468-8A3724CD5052}" type="presParOf" srcId="{F338DD27-DDEE-4499-B3DC-4D88CAAE87B5}" destId="{5E2284EC-D951-4D25-8D8E-3E4FCA4D710F}" srcOrd="8" destOrd="0" presId="urn:microsoft.com/office/officeart/2005/8/layout/equation2"/>
    <dgm:cxn modelId="{0B20E056-ABB4-405C-8BFE-819C8DACA646}" type="presParOf" srcId="{F338DD27-DDEE-4499-B3DC-4D88CAAE87B5}" destId="{D7F59236-66B2-4B50-A018-965DFADF014A}" srcOrd="9" destOrd="0" presId="urn:microsoft.com/office/officeart/2005/8/layout/equation2"/>
    <dgm:cxn modelId="{AB08B5A4-7B69-487E-B77A-7FD44400E661}" type="presParOf" srcId="{F338DD27-DDEE-4499-B3DC-4D88CAAE87B5}" destId="{B44AA9EE-566B-43DD-AEE1-A3A78FE6867F}" srcOrd="10" destOrd="0" presId="urn:microsoft.com/office/officeart/2005/8/layout/equation2"/>
    <dgm:cxn modelId="{3998E46E-C8E9-406F-B228-2A1F11FD003E}" type="presParOf" srcId="{F338DD27-DDEE-4499-B3DC-4D88CAAE87B5}" destId="{5EF9EF75-CD83-4006-98BF-FC621926483A}" srcOrd="11" destOrd="0" presId="urn:microsoft.com/office/officeart/2005/8/layout/equation2"/>
    <dgm:cxn modelId="{ECA9A8DB-026B-4E06-A84A-6F4DFA902944}" type="presParOf" srcId="{F338DD27-DDEE-4499-B3DC-4D88CAAE87B5}" destId="{1033EF30-9671-4244-AB68-A0166B2C8886}" srcOrd="12" destOrd="0" presId="urn:microsoft.com/office/officeart/2005/8/layout/equation2"/>
    <dgm:cxn modelId="{0623BF6B-E817-4BC8-B05B-EE9753308F5B}" type="presParOf" srcId="{B49368FA-77A6-4E32-A6C0-219688BA4BA8}" destId="{9099C925-C7DB-4A61-B291-CB438C0A7F0D}" srcOrd="1" destOrd="0" presId="urn:microsoft.com/office/officeart/2005/8/layout/equation2"/>
    <dgm:cxn modelId="{89CB2CA0-56B4-4EDB-B4A7-CF2803B3C66B}" type="presParOf" srcId="{9099C925-C7DB-4A61-B291-CB438C0A7F0D}" destId="{B23ED902-1DB9-402A-ABCF-893F98924155}" srcOrd="0" destOrd="0" presId="urn:microsoft.com/office/officeart/2005/8/layout/equation2"/>
    <dgm:cxn modelId="{57095DD8-15D3-432C-BAA5-A1AB3A63281B}" type="presParOf" srcId="{B49368FA-77A6-4E32-A6C0-219688BA4BA8}" destId="{CE32A684-AD51-4BA5-A6FB-097E50C4D2D0}"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41EF0-5470-4B99-97D1-2B3D6204265C}">
      <dsp:nvSpPr>
        <dsp:cNvPr id="0" name=""/>
        <dsp:cNvSpPr/>
      </dsp:nvSpPr>
      <dsp:spPr>
        <a:xfrm>
          <a:off x="0" y="1986246"/>
          <a:ext cx="805346" cy="805346"/>
        </a:xfrm>
        <a:prstGeom prst="ellips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MongoDB</a:t>
          </a:r>
        </a:p>
      </dsp:txBody>
      <dsp:txXfrm>
        <a:off x="117940" y="2104186"/>
        <a:ext cx="569466" cy="569466"/>
      </dsp:txXfrm>
    </dsp:sp>
    <dsp:sp modelId="{96C4759D-1150-4AF2-ACC8-0673A6E17052}">
      <dsp:nvSpPr>
        <dsp:cNvPr id="0" name=""/>
        <dsp:cNvSpPr/>
      </dsp:nvSpPr>
      <dsp:spPr>
        <a:xfrm>
          <a:off x="1014184" y="2180401"/>
          <a:ext cx="467100" cy="467100"/>
        </a:xfrm>
        <a:prstGeom prst="mathPlus">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1076098" y="2359020"/>
        <a:ext cx="343272" cy="109862"/>
      </dsp:txXfrm>
    </dsp:sp>
    <dsp:sp modelId="{FA1F2C24-078F-436D-AB98-A948A9BA885E}">
      <dsp:nvSpPr>
        <dsp:cNvPr id="0" name=""/>
        <dsp:cNvSpPr/>
      </dsp:nvSpPr>
      <dsp:spPr>
        <a:xfrm>
          <a:off x="1678993" y="2020578"/>
          <a:ext cx="805346" cy="805346"/>
        </a:xfrm>
        <a:prstGeom prst="ellipse">
          <a:avLst/>
        </a:prstGeom>
        <a:gradFill rotWithShape="0">
          <a:gsLst>
            <a:gs pos="0">
              <a:schemeClr val="accent2">
                <a:hueOff val="1197020"/>
                <a:satOff val="-3638"/>
                <a:lumOff val="-49"/>
                <a:alphaOff val="0"/>
                <a:tint val="94000"/>
                <a:satMod val="105000"/>
                <a:lumMod val="102000"/>
              </a:schemeClr>
            </a:gs>
            <a:gs pos="100000">
              <a:schemeClr val="accent2">
                <a:hueOff val="1197020"/>
                <a:satOff val="-3638"/>
                <a:lumOff val="-49"/>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Express</a:t>
          </a:r>
          <a:r>
            <a:rPr lang="en-US" sz="1100" kern="1200" baseline="0" dirty="0"/>
            <a:t> JS</a:t>
          </a:r>
          <a:endParaRPr lang="en-US" sz="1100" kern="1200" dirty="0"/>
        </a:p>
      </dsp:txBody>
      <dsp:txXfrm>
        <a:off x="1796933" y="2138518"/>
        <a:ext cx="569466" cy="569466"/>
      </dsp:txXfrm>
    </dsp:sp>
    <dsp:sp modelId="{2A6A81BD-7001-4F41-BB01-523AFA0ACD17}">
      <dsp:nvSpPr>
        <dsp:cNvPr id="0" name=""/>
        <dsp:cNvSpPr/>
      </dsp:nvSpPr>
      <dsp:spPr>
        <a:xfrm>
          <a:off x="2839394" y="2198995"/>
          <a:ext cx="467100" cy="467100"/>
        </a:xfrm>
        <a:prstGeom prst="mathPlus">
          <a:avLst/>
        </a:prstGeom>
        <a:gradFill rotWithShape="0">
          <a:gsLst>
            <a:gs pos="0">
              <a:schemeClr val="accent2">
                <a:hueOff val="1596027"/>
                <a:satOff val="-4850"/>
                <a:lumOff val="-65"/>
                <a:alphaOff val="0"/>
                <a:tint val="94000"/>
                <a:satMod val="105000"/>
                <a:lumMod val="102000"/>
              </a:schemeClr>
            </a:gs>
            <a:gs pos="100000">
              <a:schemeClr val="accent2">
                <a:hueOff val="1596027"/>
                <a:satOff val="-4850"/>
                <a:lumOff val="-65"/>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2901308" y="2377614"/>
        <a:ext cx="343272" cy="109862"/>
      </dsp:txXfrm>
    </dsp:sp>
    <dsp:sp modelId="{5E2284EC-D951-4D25-8D8E-3E4FCA4D710F}">
      <dsp:nvSpPr>
        <dsp:cNvPr id="0" name=""/>
        <dsp:cNvSpPr/>
      </dsp:nvSpPr>
      <dsp:spPr>
        <a:xfrm>
          <a:off x="3693623" y="2078506"/>
          <a:ext cx="805346" cy="805346"/>
        </a:xfrm>
        <a:prstGeom prst="ellipse">
          <a:avLst/>
        </a:prstGeom>
        <a:gradFill rotWithShape="0">
          <a:gsLst>
            <a:gs pos="0">
              <a:schemeClr val="accent2">
                <a:hueOff val="2394041"/>
                <a:satOff val="-7276"/>
                <a:lumOff val="-98"/>
                <a:alphaOff val="0"/>
                <a:tint val="94000"/>
                <a:satMod val="105000"/>
                <a:lumMod val="102000"/>
              </a:schemeClr>
            </a:gs>
            <a:gs pos="100000">
              <a:schemeClr val="accent2">
                <a:hueOff val="2394041"/>
                <a:satOff val="-7276"/>
                <a:lumOff val="-98"/>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ReactJS</a:t>
          </a:r>
        </a:p>
      </dsp:txBody>
      <dsp:txXfrm>
        <a:off x="3811563" y="2196446"/>
        <a:ext cx="569466" cy="569466"/>
      </dsp:txXfrm>
    </dsp:sp>
    <dsp:sp modelId="{B44AA9EE-566B-43DD-AEE1-A3A78FE6867F}">
      <dsp:nvSpPr>
        <dsp:cNvPr id="0" name=""/>
        <dsp:cNvSpPr/>
      </dsp:nvSpPr>
      <dsp:spPr>
        <a:xfrm>
          <a:off x="4883021" y="2272660"/>
          <a:ext cx="467100" cy="467100"/>
        </a:xfrm>
        <a:prstGeom prst="mathPlus">
          <a:avLst/>
        </a:prstGeom>
        <a:gradFill rotWithShape="0">
          <a:gsLst>
            <a:gs pos="0">
              <a:schemeClr val="accent2">
                <a:hueOff val="3192055"/>
                <a:satOff val="-9701"/>
                <a:lumOff val="-131"/>
                <a:alphaOff val="0"/>
                <a:tint val="94000"/>
                <a:satMod val="105000"/>
                <a:lumMod val="102000"/>
              </a:schemeClr>
            </a:gs>
            <a:gs pos="100000">
              <a:schemeClr val="accent2">
                <a:hueOff val="3192055"/>
                <a:satOff val="-9701"/>
                <a:lumOff val="-131"/>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944935" y="2451279"/>
        <a:ext cx="343272" cy="109862"/>
      </dsp:txXfrm>
    </dsp:sp>
    <dsp:sp modelId="{1033EF30-9671-4244-AB68-A0166B2C8886}">
      <dsp:nvSpPr>
        <dsp:cNvPr id="0" name=""/>
        <dsp:cNvSpPr/>
      </dsp:nvSpPr>
      <dsp:spPr>
        <a:xfrm>
          <a:off x="5699169" y="2034164"/>
          <a:ext cx="805346" cy="805346"/>
        </a:xfrm>
        <a:prstGeom prst="ellipse">
          <a:avLst/>
        </a:prstGeom>
        <a:gradFill rotWithShape="0">
          <a:gsLst>
            <a:gs pos="0">
              <a:schemeClr val="accent2">
                <a:hueOff val="3591061"/>
                <a:satOff val="-10913"/>
                <a:lumOff val="-147"/>
                <a:alphaOff val="0"/>
                <a:tint val="94000"/>
                <a:satMod val="105000"/>
                <a:lumMod val="102000"/>
              </a:schemeClr>
            </a:gs>
            <a:gs pos="100000">
              <a:schemeClr val="accent2">
                <a:hueOff val="3591061"/>
                <a:satOff val="-10913"/>
                <a:lumOff val="-147"/>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NodeJS</a:t>
          </a:r>
          <a:endParaRPr lang="en-IN" sz="1100" kern="1200" dirty="0"/>
        </a:p>
      </dsp:txBody>
      <dsp:txXfrm>
        <a:off x="5817109" y="2152104"/>
        <a:ext cx="569466" cy="569466"/>
      </dsp:txXfrm>
    </dsp:sp>
    <dsp:sp modelId="{9099C925-C7DB-4A61-B291-CB438C0A7F0D}">
      <dsp:nvSpPr>
        <dsp:cNvPr id="0" name=""/>
        <dsp:cNvSpPr/>
      </dsp:nvSpPr>
      <dsp:spPr>
        <a:xfrm rot="36161">
          <a:off x="7190045" y="2419211"/>
          <a:ext cx="452331" cy="299588"/>
        </a:xfrm>
        <a:prstGeom prst="rightArrow">
          <a:avLst>
            <a:gd name="adj1" fmla="val 60000"/>
            <a:gd name="adj2" fmla="val 50000"/>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7190047" y="2478656"/>
        <a:ext cx="362455" cy="179752"/>
      </dsp:txXfrm>
    </dsp:sp>
    <dsp:sp modelId="{CE32A684-AD51-4BA5-A6FB-097E50C4D2D0}">
      <dsp:nvSpPr>
        <dsp:cNvPr id="0" name=""/>
        <dsp:cNvSpPr/>
      </dsp:nvSpPr>
      <dsp:spPr>
        <a:xfrm>
          <a:off x="7950796" y="1562859"/>
          <a:ext cx="1955203" cy="2016135"/>
        </a:xfrm>
        <a:prstGeom prst="ellipse">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NCB Express</a:t>
          </a:r>
          <a:endParaRPr lang="en-IN" sz="3400" kern="1200" dirty="0"/>
        </a:p>
      </dsp:txBody>
      <dsp:txXfrm>
        <a:off x="8237129" y="1858115"/>
        <a:ext cx="1382537" cy="142562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2/26/2022</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2/26/2022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7</a:t>
            </a:fld>
            <a:endParaRPr lang="en-US" dirty="0"/>
          </a:p>
        </p:txBody>
      </p:sp>
    </p:spTree>
    <p:extLst>
      <p:ext uri="{BB962C8B-B14F-4D97-AF65-F5344CB8AC3E}">
        <p14:creationId xmlns:p14="http://schemas.microsoft.com/office/powerpoint/2010/main" val="386266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9</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2/26/2022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2/26/2022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hyperlink" Target="mailto:sushantkumardbg@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a:bodyPr>
          <a:lstStyle/>
          <a:p>
            <a:pPr algn="ctr"/>
            <a:r>
              <a:rPr lang="en-US" dirty="0"/>
              <a:t>NCB EXPRESS</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a:normAutofit/>
          </a:bodyPr>
          <a:lstStyle/>
          <a:p>
            <a:pPr algn="ctr"/>
            <a:r>
              <a:rPr lang="en-US" dirty="0"/>
              <a:t>The bridge between public and authorities </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1136E-2ED4-41CD-B344-BDE98C3AE602}"/>
              </a:ext>
            </a:extLst>
          </p:cNvPr>
          <p:cNvSpPr>
            <a:spLocks noGrp="1"/>
          </p:cNvSpPr>
          <p:nvPr>
            <p:ph type="title"/>
          </p:nvPr>
        </p:nvSpPr>
        <p:spPr>
          <a:xfrm>
            <a:off x="1242152" y="241690"/>
            <a:ext cx="9905998" cy="926966"/>
          </a:xfrm>
        </p:spPr>
        <p:txBody>
          <a:bodyPr/>
          <a:lstStyle/>
          <a:p>
            <a:r>
              <a:rPr lang="en-US" b="1" dirty="0">
                <a:latin typeface="Bahnschrift SemiLight" panose="020B0502040204020203" pitchFamily="34" charset="0"/>
              </a:rPr>
              <a:t>WHY</a:t>
            </a:r>
            <a:r>
              <a:rPr lang="en-US" dirty="0">
                <a:latin typeface="Bahnschrift SemiLight" panose="020B0502040204020203" pitchFamily="34" charset="0"/>
              </a:rPr>
              <a:t> IS THIS ISSUE A PROBLEM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FBFE59E-D65D-4479-9A63-29704BCA1B5C}"/>
              </a:ext>
            </a:extLst>
          </p:cNvPr>
          <p:cNvSpPr>
            <a:spLocks noGrp="1"/>
          </p:cNvSpPr>
          <p:nvPr>
            <p:ph idx="1"/>
          </p:nvPr>
        </p:nvSpPr>
        <p:spPr>
          <a:xfrm>
            <a:off x="1242152" y="1464590"/>
            <a:ext cx="9905998" cy="4688237"/>
          </a:xfrm>
        </p:spPr>
        <p:txBody>
          <a:bodyPr>
            <a:normAutofit/>
          </a:bodyPr>
          <a:lstStyle/>
          <a:p>
            <a:pPr marL="0" indent="0">
              <a:buNone/>
            </a:pPr>
            <a:r>
              <a:rPr lang="en-US" sz="1800" dirty="0"/>
              <a:t>Across India, more than 60,000 drugs-related cases were reported in 2020 and these numbers are increasing with time. </a:t>
            </a:r>
          </a:p>
          <a:p>
            <a:pPr marL="0" indent="0">
              <a:lnSpc>
                <a:spcPct val="100000"/>
              </a:lnSpc>
              <a:buNone/>
            </a:pPr>
            <a:r>
              <a:rPr lang="en-US" sz="1800" dirty="0"/>
              <a:t>Even though it might seem very large , </a:t>
            </a:r>
            <a:r>
              <a:rPr lang="en-US" sz="1800" b="1" u="sng" dirty="0"/>
              <a:t>the issue is</a:t>
            </a:r>
            <a:r>
              <a:rPr lang="en-US" sz="1800" dirty="0"/>
              <a:t> at the ground where </a:t>
            </a:r>
            <a:r>
              <a:rPr lang="en-US" sz="1800" b="1" u="sng" dirty="0"/>
              <a:t>untraceable amount of cases that go unreported.</a:t>
            </a:r>
            <a:endParaRPr lang="en-US" sz="1800" dirty="0"/>
          </a:p>
          <a:p>
            <a:pPr marL="0" indent="0">
              <a:lnSpc>
                <a:spcPct val="100000"/>
              </a:lnSpc>
              <a:buNone/>
            </a:pPr>
            <a:r>
              <a:rPr lang="en-US" sz="1800" dirty="0"/>
              <a:t>India lies sandwiched between two of the world’s “three key production areas” for opium, leading to an illicit drugs crisis. But cross-border trafficking holds only part of the explanation for the illicit drugs trade that runs through India. </a:t>
            </a:r>
          </a:p>
          <a:p>
            <a:pPr marL="0" indent="0">
              <a:lnSpc>
                <a:spcPct val="100000"/>
              </a:lnSpc>
              <a:buNone/>
            </a:pPr>
            <a:r>
              <a:rPr lang="en-US" sz="1800" dirty="0"/>
              <a:t>India’s pharmaceutical industry is “the largest provider of generic drugs globally”, as per the department of pharmaceuticals, Ministry of Chemicals and Fertilizers. But there have been reports of clandestine manufacturing and siphoning of synthetic drugs, as well as illicit trade in chemical precursors. </a:t>
            </a:r>
          </a:p>
          <a:p>
            <a:pPr marL="0" indent="0">
              <a:lnSpc>
                <a:spcPct val="100000"/>
              </a:lnSpc>
              <a:buNone/>
            </a:pPr>
            <a:r>
              <a:rPr lang="en-US" sz="1800" b="1" u="sng" dirty="0"/>
              <a:t>Currently there is no digital way of reporting all these drug trafficking </a:t>
            </a:r>
            <a:r>
              <a:rPr lang="en-US" sz="1800" b="1" u="sng" dirty="0" err="1"/>
              <a:t>incedence</a:t>
            </a:r>
            <a:r>
              <a:rPr lang="en-US" sz="1800" dirty="0"/>
              <a:t>. The only way is to reach out Narcotics squad or nearby police station and some time people don’t want to be traced upon based on their identity or will not be willing to spend their time by visiting physically and raising a complaint . </a:t>
            </a:r>
          </a:p>
          <a:p>
            <a:pPr marL="0" indent="0">
              <a:lnSpc>
                <a:spcPct val="100000"/>
              </a:lnSpc>
              <a:buNone/>
            </a:pPr>
            <a:endParaRPr lang="en-US" sz="1750" dirty="0"/>
          </a:p>
        </p:txBody>
      </p:sp>
    </p:spTree>
    <p:extLst>
      <p:ext uri="{BB962C8B-B14F-4D97-AF65-F5344CB8AC3E}">
        <p14:creationId xmlns:p14="http://schemas.microsoft.com/office/powerpoint/2010/main" val="1806805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F3FE-B397-4B67-BE0F-ADCCEC8C254C}"/>
              </a:ext>
            </a:extLst>
          </p:cNvPr>
          <p:cNvSpPr>
            <a:spLocks noGrp="1"/>
          </p:cNvSpPr>
          <p:nvPr>
            <p:ph type="title"/>
          </p:nvPr>
        </p:nvSpPr>
        <p:spPr>
          <a:xfrm>
            <a:off x="1141412" y="232475"/>
            <a:ext cx="9905999" cy="945927"/>
          </a:xfrm>
        </p:spPr>
        <p:txBody>
          <a:bodyPr/>
          <a:lstStyle/>
          <a:p>
            <a:r>
              <a:rPr lang="en-US" dirty="0">
                <a:latin typeface="Bahnschrift SemiLight" panose="020B0502040204020203" pitchFamily="34" charset="0"/>
              </a:rPr>
              <a:t>How covid influenced</a:t>
            </a:r>
            <a:endParaRPr lang="en-IN"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45EBDB9C-91C5-4AA7-8798-D313558E781A}"/>
              </a:ext>
            </a:extLst>
          </p:cNvPr>
          <p:cNvSpPr>
            <a:spLocks noGrp="1"/>
          </p:cNvSpPr>
          <p:nvPr>
            <p:ph idx="1"/>
          </p:nvPr>
        </p:nvSpPr>
        <p:spPr>
          <a:xfrm>
            <a:off x="1141412" y="1275421"/>
            <a:ext cx="9905999" cy="4515780"/>
          </a:xfrm>
        </p:spPr>
        <p:txBody>
          <a:bodyPr/>
          <a:lstStyle/>
          <a:p>
            <a:pPr>
              <a:lnSpc>
                <a:spcPct val="100000"/>
              </a:lnSpc>
            </a:pPr>
            <a:r>
              <a:rPr lang="en-US" sz="2200" dirty="0"/>
              <a:t>With the Covid-19 pandemic not just the physical health of the people but the mental health also took a toll.</a:t>
            </a:r>
          </a:p>
          <a:p>
            <a:pPr marL="0" indent="0">
              <a:lnSpc>
                <a:spcPct val="100000"/>
              </a:lnSpc>
              <a:buNone/>
            </a:pPr>
            <a:endParaRPr lang="en-US" sz="2200" dirty="0"/>
          </a:p>
          <a:p>
            <a:pPr>
              <a:lnSpc>
                <a:spcPct val="100000"/>
              </a:lnSpc>
            </a:pPr>
            <a:r>
              <a:rPr lang="en-US" sz="2200" dirty="0"/>
              <a:t>Because of the reason more people started </a:t>
            </a:r>
          </a:p>
          <a:p>
            <a:pPr marL="457200" lvl="1" indent="0">
              <a:lnSpc>
                <a:spcPct val="100000"/>
              </a:lnSpc>
              <a:buNone/>
            </a:pPr>
            <a:r>
              <a:rPr lang="en-US" sz="2200" dirty="0"/>
              <a:t>drug consumption.</a:t>
            </a:r>
          </a:p>
          <a:p>
            <a:pPr marL="457200" lvl="1" indent="0">
              <a:lnSpc>
                <a:spcPct val="100000"/>
              </a:lnSpc>
              <a:buNone/>
            </a:pPr>
            <a:endParaRPr lang="en-US" sz="2200" dirty="0"/>
          </a:p>
          <a:p>
            <a:pPr>
              <a:lnSpc>
                <a:spcPct val="100000"/>
              </a:lnSpc>
            </a:pPr>
            <a:r>
              <a:rPr lang="en-US" sz="2200" dirty="0"/>
              <a:t>Due to covid-19 guidelines there is more </a:t>
            </a:r>
          </a:p>
          <a:p>
            <a:pPr marL="457200" lvl="1" indent="0">
              <a:lnSpc>
                <a:spcPct val="100000"/>
              </a:lnSpc>
              <a:buNone/>
            </a:pPr>
            <a:r>
              <a:rPr lang="en-US" sz="2200" dirty="0"/>
              <a:t>friction for people to go to police station</a:t>
            </a:r>
          </a:p>
          <a:p>
            <a:pPr marL="457200" lvl="1" indent="0">
              <a:lnSpc>
                <a:spcPct val="100000"/>
              </a:lnSpc>
              <a:buNone/>
            </a:pPr>
            <a:r>
              <a:rPr lang="en-US" sz="2200" dirty="0"/>
              <a:t>and complaint.  </a:t>
            </a:r>
          </a:p>
          <a:p>
            <a:pPr marL="457200" lvl="1" indent="0">
              <a:lnSpc>
                <a:spcPct val="100000"/>
              </a:lnSpc>
              <a:buNone/>
            </a:pPr>
            <a:endParaRPr lang="en-US" sz="2400" dirty="0"/>
          </a:p>
        </p:txBody>
      </p:sp>
      <p:pic>
        <p:nvPicPr>
          <p:cNvPr id="7" name="Picture 6">
            <a:extLst>
              <a:ext uri="{FF2B5EF4-FFF2-40B4-BE49-F238E27FC236}">
                <a16:creationId xmlns:a16="http://schemas.microsoft.com/office/drawing/2014/main" id="{D25D44D2-E4A0-4D99-8482-14BDE0BF553B}"/>
              </a:ext>
            </a:extLst>
          </p:cNvPr>
          <p:cNvPicPr>
            <a:picLocks noChangeAspect="1"/>
          </p:cNvPicPr>
          <p:nvPr/>
        </p:nvPicPr>
        <p:blipFill>
          <a:blip r:embed="rId2"/>
          <a:stretch>
            <a:fillRect/>
          </a:stretch>
        </p:blipFill>
        <p:spPr>
          <a:xfrm>
            <a:off x="6400800" y="1821051"/>
            <a:ext cx="4646611" cy="3596752"/>
          </a:xfrm>
          <a:prstGeom prst="rect">
            <a:avLst/>
          </a:prstGeom>
        </p:spPr>
      </p:pic>
    </p:spTree>
    <p:extLst>
      <p:ext uri="{BB962C8B-B14F-4D97-AF65-F5344CB8AC3E}">
        <p14:creationId xmlns:p14="http://schemas.microsoft.com/office/powerpoint/2010/main" val="404375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F3FE-B397-4B67-BE0F-ADCCEC8C254C}"/>
              </a:ext>
            </a:extLst>
          </p:cNvPr>
          <p:cNvSpPr>
            <a:spLocks noGrp="1"/>
          </p:cNvSpPr>
          <p:nvPr>
            <p:ph type="title"/>
          </p:nvPr>
        </p:nvSpPr>
        <p:spPr>
          <a:xfrm>
            <a:off x="1151448" y="409291"/>
            <a:ext cx="9905998" cy="1478570"/>
          </a:xfrm>
        </p:spPr>
        <p:txBody>
          <a:bodyPr/>
          <a:lstStyle/>
          <a:p>
            <a:r>
              <a:rPr lang="en-US" b="1" dirty="0">
                <a:latin typeface="Bahnschrift SemiLight" panose="020B0502040204020203" pitchFamily="34" charset="0"/>
              </a:rPr>
              <a:t>WHAT</a:t>
            </a:r>
            <a:r>
              <a:rPr lang="en-US" dirty="0">
                <a:latin typeface="Bahnschrift SemiLight" panose="020B0502040204020203" pitchFamily="34" charset="0"/>
              </a:rPr>
              <a:t> SHOULD CHANGE </a:t>
            </a:r>
            <a:r>
              <a:rPr lang="en-US"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45EBDB9C-91C5-4AA7-8798-D313558E781A}"/>
              </a:ext>
            </a:extLst>
          </p:cNvPr>
          <p:cNvSpPr>
            <a:spLocks noGrp="1"/>
          </p:cNvSpPr>
          <p:nvPr>
            <p:ph idx="1"/>
          </p:nvPr>
        </p:nvSpPr>
        <p:spPr>
          <a:xfrm>
            <a:off x="1134553" y="1887861"/>
            <a:ext cx="9905999" cy="3541714"/>
          </a:xfrm>
        </p:spPr>
        <p:txBody>
          <a:bodyPr>
            <a:normAutofit/>
          </a:bodyPr>
          <a:lstStyle/>
          <a:p>
            <a:endParaRPr lang="en-US" sz="2000" dirty="0"/>
          </a:p>
          <a:p>
            <a:r>
              <a:rPr lang="en-US" sz="2000" dirty="0"/>
              <a:t>Solution should be fast and easy.</a:t>
            </a:r>
          </a:p>
          <a:p>
            <a:r>
              <a:rPr lang="en-US" sz="2000" dirty="0"/>
              <a:t>Case reporter should not be publicly identified.</a:t>
            </a:r>
          </a:p>
          <a:p>
            <a:r>
              <a:rPr lang="en-US" sz="2000" dirty="0"/>
              <a:t>The intended solution should enable public to report drug traffickers in India and the drugs they offer for sale.</a:t>
            </a:r>
          </a:p>
          <a:p>
            <a:r>
              <a:rPr lang="en-US" sz="2000" dirty="0"/>
              <a:t>Local languages should be enabled. </a:t>
            </a:r>
          </a:p>
        </p:txBody>
      </p:sp>
    </p:spTree>
    <p:extLst>
      <p:ext uri="{BB962C8B-B14F-4D97-AF65-F5344CB8AC3E}">
        <p14:creationId xmlns:p14="http://schemas.microsoft.com/office/powerpoint/2010/main" val="375248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F3FE-B397-4B67-BE0F-ADCCEC8C254C}"/>
              </a:ext>
            </a:extLst>
          </p:cNvPr>
          <p:cNvSpPr>
            <a:spLocks noGrp="1"/>
          </p:cNvSpPr>
          <p:nvPr>
            <p:ph type="title"/>
          </p:nvPr>
        </p:nvSpPr>
        <p:spPr>
          <a:xfrm>
            <a:off x="1141412" y="393792"/>
            <a:ext cx="9905998" cy="1478570"/>
          </a:xfrm>
        </p:spPr>
        <p:txBody>
          <a:bodyPr/>
          <a:lstStyle/>
          <a:p>
            <a:r>
              <a:rPr lang="en-US" b="1" dirty="0">
                <a:latin typeface="Bahnschrift SemiLight" panose="020B0502040204020203" pitchFamily="34" charset="0"/>
              </a:rPr>
              <a:t>HOW</a:t>
            </a:r>
            <a:r>
              <a:rPr lang="en-US" dirty="0">
                <a:latin typeface="Bahnschrift SemiLight" panose="020B0502040204020203" pitchFamily="34" charset="0"/>
              </a:rPr>
              <a:t> SHOULD CHANGE </a:t>
            </a:r>
            <a:r>
              <a:rPr lang="en-US"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45EBDB9C-91C5-4AA7-8798-D313558E781A}"/>
              </a:ext>
            </a:extLst>
          </p:cNvPr>
          <p:cNvSpPr>
            <a:spLocks noGrp="1"/>
          </p:cNvSpPr>
          <p:nvPr>
            <p:ph idx="1"/>
          </p:nvPr>
        </p:nvSpPr>
        <p:spPr>
          <a:xfrm>
            <a:off x="1141412" y="1815535"/>
            <a:ext cx="9905999" cy="3541714"/>
          </a:xfrm>
        </p:spPr>
        <p:txBody>
          <a:bodyPr/>
          <a:lstStyle/>
          <a:p>
            <a:endParaRPr lang="en-US" sz="2000" kern="1200" dirty="0">
              <a:solidFill>
                <a:srgbClr val="FFFFFF"/>
              </a:solidFill>
              <a:effectLst/>
              <a:latin typeface="Tw Cen MT" panose="020B0602020104020603" pitchFamily="34" charset="0"/>
              <a:ea typeface="+mn-ea"/>
              <a:cs typeface="+mn-cs"/>
            </a:endParaRPr>
          </a:p>
          <a:p>
            <a:r>
              <a:rPr lang="en-US" sz="2000" kern="1200" dirty="0">
                <a:solidFill>
                  <a:srgbClr val="FFFFFF"/>
                </a:solidFill>
                <a:effectLst/>
                <a:latin typeface="Tw Cen MT" panose="020B0602020104020603" pitchFamily="34" charset="0"/>
                <a:ea typeface="+mn-ea"/>
                <a:cs typeface="+mn-cs"/>
              </a:rPr>
              <a:t>An application which act as a bridge between the government authority and public.</a:t>
            </a:r>
            <a:r>
              <a:rPr lang="en-US" sz="2000" dirty="0">
                <a:solidFill>
                  <a:srgbClr val="FFFFFF"/>
                </a:solidFill>
                <a:latin typeface="Tw Cen MT" panose="020B0602020104020603" pitchFamily="34" charset="0"/>
              </a:rPr>
              <a:t> </a:t>
            </a:r>
          </a:p>
          <a:p>
            <a:r>
              <a:rPr lang="en-US" sz="2000" kern="1200" dirty="0">
                <a:solidFill>
                  <a:srgbClr val="FFFFFF"/>
                </a:solidFill>
                <a:effectLst/>
                <a:latin typeface="Tw Cen MT" panose="020B0602020104020603" pitchFamily="34" charset="0"/>
                <a:ea typeface="+mn-ea"/>
                <a:cs typeface="+mn-cs"/>
              </a:rPr>
              <a:t>The profile of the case reporter will be anonymous.</a:t>
            </a:r>
          </a:p>
          <a:p>
            <a:r>
              <a:rPr lang="en-US" sz="2000" dirty="0"/>
              <a:t>The app will enable the public to upload the relevant information about the finding.</a:t>
            </a:r>
          </a:p>
          <a:p>
            <a:r>
              <a:rPr lang="en-US" sz="2000" dirty="0"/>
              <a:t>Application will support the regional language as well.</a:t>
            </a:r>
            <a:endParaRPr lang="en-IN" sz="2000" dirty="0"/>
          </a:p>
          <a:p>
            <a:endParaRPr lang="en-IN" dirty="0"/>
          </a:p>
        </p:txBody>
      </p:sp>
    </p:spTree>
    <p:extLst>
      <p:ext uri="{BB962C8B-B14F-4D97-AF65-F5344CB8AC3E}">
        <p14:creationId xmlns:p14="http://schemas.microsoft.com/office/powerpoint/2010/main" val="359328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F3FE-B397-4B67-BE0F-ADCCEC8C254C}"/>
              </a:ext>
            </a:extLst>
          </p:cNvPr>
          <p:cNvSpPr>
            <a:spLocks noGrp="1"/>
          </p:cNvSpPr>
          <p:nvPr>
            <p:ph type="title"/>
          </p:nvPr>
        </p:nvSpPr>
        <p:spPr/>
        <p:txBody>
          <a:bodyPr/>
          <a:lstStyle/>
          <a:p>
            <a:r>
              <a:rPr lang="en-US" b="1" dirty="0">
                <a:latin typeface="Bahnschrift SemiLight" panose="020B0502040204020203" pitchFamily="34" charset="0"/>
              </a:rPr>
              <a:t>WHO</a:t>
            </a:r>
            <a:r>
              <a:rPr lang="en-US" dirty="0">
                <a:latin typeface="Bahnschrift SemiLight" panose="020B0502040204020203" pitchFamily="34" charset="0"/>
              </a:rPr>
              <a:t> SHOULD BE INVOLVED </a:t>
            </a:r>
            <a:r>
              <a:rPr lang="en-US"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45EBDB9C-91C5-4AA7-8798-D313558E781A}"/>
              </a:ext>
            </a:extLst>
          </p:cNvPr>
          <p:cNvSpPr>
            <a:spLocks noGrp="1"/>
          </p:cNvSpPr>
          <p:nvPr>
            <p:ph idx="1"/>
          </p:nvPr>
        </p:nvSpPr>
        <p:spPr/>
        <p:txBody>
          <a:bodyPr/>
          <a:lstStyle/>
          <a:p>
            <a:r>
              <a:rPr lang="en-US" dirty="0"/>
              <a:t>Good </a:t>
            </a:r>
            <a:r>
              <a:rPr lang="en-IN" dirty="0"/>
              <a:t>Samaritan</a:t>
            </a:r>
            <a:endParaRPr lang="en-US" dirty="0"/>
          </a:p>
          <a:p>
            <a:r>
              <a:rPr lang="en-US" dirty="0"/>
              <a:t>Government authority</a:t>
            </a:r>
          </a:p>
          <a:p>
            <a:r>
              <a:rPr lang="en-US" dirty="0"/>
              <a:t>Tech Team</a:t>
            </a:r>
          </a:p>
          <a:p>
            <a:endParaRPr lang="en-US" dirty="0"/>
          </a:p>
          <a:p>
            <a:endParaRPr lang="en-IN" dirty="0"/>
          </a:p>
        </p:txBody>
      </p:sp>
      <p:pic>
        <p:nvPicPr>
          <p:cNvPr id="5" name="Picture 4">
            <a:extLst>
              <a:ext uri="{FF2B5EF4-FFF2-40B4-BE49-F238E27FC236}">
                <a16:creationId xmlns:a16="http://schemas.microsoft.com/office/drawing/2014/main" id="{E6CF5ECE-D497-4D96-B59C-73D7C09118AD}"/>
              </a:ext>
            </a:extLst>
          </p:cNvPr>
          <p:cNvPicPr>
            <a:picLocks noChangeAspect="1"/>
          </p:cNvPicPr>
          <p:nvPr/>
        </p:nvPicPr>
        <p:blipFill>
          <a:blip r:embed="rId2"/>
          <a:stretch>
            <a:fillRect/>
          </a:stretch>
        </p:blipFill>
        <p:spPr>
          <a:xfrm>
            <a:off x="4769562" y="2249487"/>
            <a:ext cx="4885881" cy="3600543"/>
          </a:xfrm>
          <a:prstGeom prst="rect">
            <a:avLst/>
          </a:prstGeom>
        </p:spPr>
      </p:pic>
    </p:spTree>
    <p:extLst>
      <p:ext uri="{BB962C8B-B14F-4D97-AF65-F5344CB8AC3E}">
        <p14:creationId xmlns:p14="http://schemas.microsoft.com/office/powerpoint/2010/main" val="19108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a:xfrm>
            <a:off x="1141413" y="618518"/>
            <a:ext cx="9905998" cy="1478570"/>
          </a:xfrm>
        </p:spPr>
        <p:txBody>
          <a:bodyPr>
            <a:normAutofit/>
          </a:bodyPr>
          <a:lstStyle/>
          <a:p>
            <a:r>
              <a:rPr lang="en-US" dirty="0"/>
              <a:t>Technology will </a:t>
            </a:r>
            <a:r>
              <a:rPr lang="en-US"/>
              <a:t>be using - </a:t>
            </a:r>
            <a:r>
              <a:rPr lang="en-US" dirty="0" err="1"/>
              <a:t>mern</a:t>
            </a:r>
            <a:r>
              <a:rPr lang="en-US" dirty="0"/>
              <a:t> stack</a:t>
            </a:r>
          </a:p>
        </p:txBody>
      </p:sp>
      <p:graphicFrame>
        <p:nvGraphicFramePr>
          <p:cNvPr id="6" name="Content Placeholder 5" descr="Smart Art">
            <a:extLst>
              <a:ext uri="{FF2B5EF4-FFF2-40B4-BE49-F238E27FC236}">
                <a16:creationId xmlns:a16="http://schemas.microsoft.com/office/drawing/2014/main" id="{E693AFA8-6DE5-4AFA-9068-5150F8136EF0}"/>
              </a:ext>
            </a:extLst>
          </p:cNvPr>
          <p:cNvGraphicFramePr>
            <a:graphicFrameLocks noGrp="1"/>
          </p:cNvGraphicFramePr>
          <p:nvPr>
            <p:ph idx="1"/>
            <p:extLst>
              <p:ext uri="{D42A27DB-BD31-4B8C-83A1-F6EECF244321}">
                <p14:modId xmlns:p14="http://schemas.microsoft.com/office/powerpoint/2010/main" val="1937206404"/>
              </p:ext>
            </p:extLst>
          </p:nvPr>
        </p:nvGraphicFramePr>
        <p:xfrm>
          <a:off x="1141413" y="1611824"/>
          <a:ext cx="9906000" cy="50224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478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46EC-2391-448E-B9B0-08E26D5467A0}"/>
              </a:ext>
            </a:extLst>
          </p:cNvPr>
          <p:cNvSpPr>
            <a:spLocks noGrp="1"/>
          </p:cNvSpPr>
          <p:nvPr>
            <p:ph type="title"/>
          </p:nvPr>
        </p:nvSpPr>
        <p:spPr>
          <a:xfrm>
            <a:off x="1141411" y="355598"/>
            <a:ext cx="9828211" cy="1030289"/>
          </a:xfrm>
        </p:spPr>
        <p:txBody>
          <a:bodyPr/>
          <a:lstStyle/>
          <a:p>
            <a:r>
              <a:rPr lang="en-US" dirty="0">
                <a:latin typeface="Bahnschrift SemiLight" panose="020B0502040204020203" pitchFamily="34" charset="0"/>
              </a:rPr>
              <a:t>TEAM DETAILS</a:t>
            </a:r>
            <a:endParaRPr lang="en-IN"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94B1F7FC-E587-4E5B-8373-6DBDC4E6E734}"/>
              </a:ext>
            </a:extLst>
          </p:cNvPr>
          <p:cNvSpPr>
            <a:spLocks noGrp="1"/>
          </p:cNvSpPr>
          <p:nvPr>
            <p:ph idx="1"/>
          </p:nvPr>
        </p:nvSpPr>
        <p:spPr/>
        <p:txBody>
          <a:bodyPr>
            <a:normAutofit fontScale="92500" lnSpcReduction="20000"/>
          </a:bodyPr>
          <a:lstStyle/>
          <a:p>
            <a:r>
              <a:rPr lang="en-IN" sz="3900" dirty="0"/>
              <a:t>Participants</a:t>
            </a:r>
            <a:r>
              <a:rPr lang="en-US" sz="3900" dirty="0"/>
              <a:t> </a:t>
            </a:r>
            <a:r>
              <a:rPr lang="en-IN" sz="3900" dirty="0"/>
              <a:t>:</a:t>
            </a:r>
          </a:p>
          <a:p>
            <a:pPr marL="0" indent="0">
              <a:buNone/>
            </a:pPr>
            <a:r>
              <a:rPr lang="en-IN" dirty="0"/>
              <a:t>      </a:t>
            </a:r>
            <a:r>
              <a:rPr lang="en-IN" sz="3000" dirty="0"/>
              <a:t>1. Sushant Kumar(Team Leader)</a:t>
            </a:r>
          </a:p>
          <a:p>
            <a:pPr marL="0" indent="0">
              <a:lnSpc>
                <a:spcPct val="30000"/>
              </a:lnSpc>
              <a:buNone/>
            </a:pPr>
            <a:r>
              <a:rPr lang="en-IN" sz="1400" dirty="0"/>
              <a:t>                    III Year IT Dept.</a:t>
            </a:r>
          </a:p>
          <a:p>
            <a:pPr marL="0" indent="0">
              <a:lnSpc>
                <a:spcPct val="30000"/>
              </a:lnSpc>
              <a:buNone/>
            </a:pPr>
            <a:r>
              <a:rPr lang="en-IN" sz="1400" dirty="0"/>
              <a:t>                    Reg no: 39120124</a:t>
            </a:r>
          </a:p>
          <a:p>
            <a:pPr marL="0" indent="0">
              <a:lnSpc>
                <a:spcPct val="30000"/>
              </a:lnSpc>
              <a:buNone/>
            </a:pPr>
            <a:r>
              <a:rPr lang="en-IN" sz="1400" dirty="0"/>
              <a:t>       </a:t>
            </a:r>
          </a:p>
          <a:p>
            <a:pPr marL="0" indent="0">
              <a:lnSpc>
                <a:spcPct val="30000"/>
              </a:lnSpc>
              <a:buNone/>
            </a:pPr>
            <a:r>
              <a:rPr lang="en-IN" sz="1400" dirty="0"/>
              <a:t>     </a:t>
            </a:r>
          </a:p>
          <a:p>
            <a:pPr marL="0" indent="0">
              <a:buNone/>
            </a:pPr>
            <a:r>
              <a:rPr lang="en-IN" sz="1400" dirty="0"/>
              <a:t>           </a:t>
            </a:r>
            <a:r>
              <a:rPr lang="en-IN" sz="3000" dirty="0"/>
              <a:t>2. Pallavi Kumari</a:t>
            </a:r>
          </a:p>
          <a:p>
            <a:pPr marL="0" indent="0">
              <a:lnSpc>
                <a:spcPct val="30000"/>
              </a:lnSpc>
              <a:buNone/>
            </a:pPr>
            <a:r>
              <a:rPr lang="en-IN" sz="1400" dirty="0"/>
              <a:t>                    III Year IT Dept.</a:t>
            </a:r>
          </a:p>
          <a:p>
            <a:pPr marL="0" indent="0">
              <a:lnSpc>
                <a:spcPct val="30000"/>
              </a:lnSpc>
              <a:buNone/>
            </a:pPr>
            <a:r>
              <a:rPr lang="en-IN" sz="1400" dirty="0"/>
              <a:t>                    Reg no: 39120078</a:t>
            </a:r>
          </a:p>
          <a:p>
            <a:pPr marL="0" indent="0">
              <a:lnSpc>
                <a:spcPct val="30000"/>
              </a:lnSpc>
              <a:buNone/>
            </a:pPr>
            <a:endParaRPr lang="en-IN" sz="1400" dirty="0"/>
          </a:p>
          <a:p>
            <a:pPr marL="0" indent="0">
              <a:lnSpc>
                <a:spcPct val="30000"/>
              </a:lnSpc>
              <a:buNone/>
            </a:pPr>
            <a:endParaRPr lang="en-IN" sz="1400" dirty="0"/>
          </a:p>
          <a:p>
            <a:pPr marL="0" indent="0">
              <a:lnSpc>
                <a:spcPct val="30000"/>
              </a:lnSpc>
              <a:buNone/>
            </a:pPr>
            <a:endParaRPr lang="en-IN" sz="1400" dirty="0"/>
          </a:p>
          <a:p>
            <a:pPr marL="0" indent="0">
              <a:lnSpc>
                <a:spcPct val="100000"/>
              </a:lnSpc>
              <a:buNone/>
            </a:pPr>
            <a:r>
              <a:rPr lang="en-IN" dirty="0"/>
              <a:t>      </a:t>
            </a:r>
            <a:endParaRPr lang="en-US" dirty="0"/>
          </a:p>
        </p:txBody>
      </p:sp>
    </p:spTree>
    <p:extLst>
      <p:ext uri="{BB962C8B-B14F-4D97-AF65-F5344CB8AC3E}">
        <p14:creationId xmlns:p14="http://schemas.microsoft.com/office/powerpoint/2010/main" val="13176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p:txBody>
          <a:bodyPr anchor="ctr"/>
          <a:lstStyle/>
          <a:p>
            <a:pPr algn="ctr"/>
            <a:r>
              <a:rPr lang="en-US" dirty="0"/>
              <a:t>  Contact details	</a:t>
            </a:r>
          </a:p>
        </p:txBody>
      </p:sp>
      <p:pic>
        <p:nvPicPr>
          <p:cNvPr id="6" name="Picture Placeholder 5" descr="Circuit">
            <a:extLst>
              <a:ext uri="{FF2B5EF4-FFF2-40B4-BE49-F238E27FC236}">
                <a16:creationId xmlns:a16="http://schemas.microsoft.com/office/drawing/2014/main" id="{103D88BF-51AE-46F2-8081-A3C506432709}"/>
              </a:ext>
            </a:extLst>
          </p:cNvPr>
          <p:cNvPicPr>
            <a:picLocks noGrp="1" noChangeAspect="1"/>
          </p:cNvPicPr>
          <p:nvPr>
            <p:ph type="pic" idx="1"/>
          </p:nvPr>
        </p:nvPicPr>
        <p:blipFill>
          <a:blip r:embed="rId3" cstate="email">
            <a:extLst>
              <a:ext uri="{28A0092B-C50C-407E-A947-70E740481C1C}">
                <a14:useLocalDpi xmlns:a14="http://schemas.microsoft.com/office/drawing/2010/main"/>
              </a:ext>
            </a:extLst>
          </a:blip>
          <a:srcRect/>
          <a:stretch>
            <a:fillRect/>
          </a:stretch>
        </p:blipFill>
        <p:spPr>
          <a:xfrm>
            <a:off x="1141411" y="783406"/>
            <a:ext cx="9912354" cy="3299778"/>
          </a:xfrm>
        </p:spPr>
      </p:pic>
      <p:sp>
        <p:nvSpPr>
          <p:cNvPr id="4" name="Text Placeholder 3">
            <a:extLst>
              <a:ext uri="{FF2B5EF4-FFF2-40B4-BE49-F238E27FC236}">
                <a16:creationId xmlns:a16="http://schemas.microsoft.com/office/drawing/2014/main" id="{41A79215-653F-4996-95E5-0FD4B247B21F}"/>
              </a:ext>
            </a:extLst>
          </p:cNvPr>
          <p:cNvSpPr>
            <a:spLocks noGrp="1"/>
          </p:cNvSpPr>
          <p:nvPr>
            <p:ph type="body" sz="half" idx="2"/>
          </p:nvPr>
        </p:nvSpPr>
        <p:spPr>
          <a:xfrm>
            <a:off x="1141364" y="5124019"/>
            <a:ext cx="9910859" cy="1325941"/>
          </a:xfrm>
        </p:spPr>
        <p:txBody>
          <a:bodyPr>
            <a:normAutofit/>
          </a:bodyPr>
          <a:lstStyle/>
          <a:p>
            <a:pPr algn="ctr">
              <a:lnSpc>
                <a:spcPct val="70000"/>
              </a:lnSpc>
            </a:pPr>
            <a:r>
              <a:rPr lang="en-US" sz="2000" dirty="0">
                <a:solidFill>
                  <a:schemeClr val="accent2">
                    <a:lumMod val="60000"/>
                    <a:lumOff val="40000"/>
                  </a:schemeClr>
                </a:solidFill>
                <a:hlinkClick r:id="rId4">
                  <a:extLst>
                    <a:ext uri="{A12FA001-AC4F-418D-AE19-62706E023703}">
                      <ahyp:hlinkClr xmlns:ahyp="http://schemas.microsoft.com/office/drawing/2018/hyperlinkcolor" val="tx"/>
                    </a:ext>
                  </a:extLst>
                </a:hlinkClick>
              </a:rPr>
              <a:t>sushantkumardbg@gmail.com</a:t>
            </a:r>
            <a:endParaRPr lang="en-US" sz="2000" dirty="0">
              <a:solidFill>
                <a:schemeClr val="accent2">
                  <a:lumMod val="60000"/>
                  <a:lumOff val="40000"/>
                </a:schemeClr>
              </a:solidFill>
            </a:endParaRPr>
          </a:p>
          <a:p>
            <a:pPr algn="ctr">
              <a:lnSpc>
                <a:spcPct val="70000"/>
              </a:lnSpc>
            </a:pPr>
            <a:r>
              <a:rPr lang="en-US" sz="2000" u="sng" dirty="0">
                <a:solidFill>
                  <a:schemeClr val="accent2">
                    <a:lumMod val="60000"/>
                    <a:lumOff val="40000"/>
                  </a:schemeClr>
                </a:solidFill>
              </a:rPr>
              <a:t>pallavikumari2000mdb@gmail.com</a:t>
            </a:r>
          </a:p>
        </p:txBody>
      </p:sp>
    </p:spTree>
    <p:extLst>
      <p:ext uri="{BB962C8B-B14F-4D97-AF65-F5344CB8AC3E}">
        <p14:creationId xmlns:p14="http://schemas.microsoft.com/office/powerpoint/2010/main" val="3906540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2.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design</Template>
  <TotalTime>318</TotalTime>
  <Words>442</Words>
  <Application>Microsoft Office PowerPoint</Application>
  <PresentationFormat>Widescreen</PresentationFormat>
  <Paragraphs>59</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Bahnschrift SemiLight</vt:lpstr>
      <vt:lpstr>Calibri</vt:lpstr>
      <vt:lpstr>Tw Cen MT</vt:lpstr>
      <vt:lpstr>Circuit</vt:lpstr>
      <vt:lpstr>NCB EXPRESS</vt:lpstr>
      <vt:lpstr>WHY IS THIS ISSUE A PROBLEM ?</vt:lpstr>
      <vt:lpstr>How covid influenced</vt:lpstr>
      <vt:lpstr>WHAT SHOULD CHANGE ?</vt:lpstr>
      <vt:lpstr>HOW SHOULD CHANGE ?</vt:lpstr>
      <vt:lpstr>WHO SHOULD BE INVOLVED ?</vt:lpstr>
      <vt:lpstr>Technology will be using - mern stack</vt:lpstr>
      <vt:lpstr>TEAM DETAILS</vt:lpstr>
      <vt:lpstr>  Contact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design</dc:title>
  <dc:creator>Pallavi kumari</dc:creator>
  <cp:lastModifiedBy>Pallavi kumari</cp:lastModifiedBy>
  <cp:revision>47</cp:revision>
  <dcterms:created xsi:type="dcterms:W3CDTF">2022-02-16T16:10:10Z</dcterms:created>
  <dcterms:modified xsi:type="dcterms:W3CDTF">2022-02-26T10:02:45Z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