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98" d="100"/>
          <a:sy n="98" d="100"/>
        </p:scale>
        <p:origin x="96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EDF04AD-4C8B-4CB9-9F2B-B82B80B40458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BD3689A8-59E5-4C50-9675-41B17081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04AD-4C8B-4CB9-9F2B-B82B80B40458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89A8-59E5-4C50-9675-41B17081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5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04AD-4C8B-4CB9-9F2B-B82B80B40458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89A8-59E5-4C50-9675-41B17081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31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04AD-4C8B-4CB9-9F2B-B82B80B40458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89A8-59E5-4C50-9675-41B17081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88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04AD-4C8B-4CB9-9F2B-B82B80B40458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89A8-59E5-4C50-9675-41B17081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23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04AD-4C8B-4CB9-9F2B-B82B80B40458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89A8-59E5-4C50-9675-41B17081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99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04AD-4C8B-4CB9-9F2B-B82B80B40458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89A8-59E5-4C50-9675-41B17081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85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04AD-4C8B-4CB9-9F2B-B82B80B40458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89A8-59E5-4C50-9675-41B17081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15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04AD-4C8B-4CB9-9F2B-B82B80B40458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89A8-59E5-4C50-9675-41B17081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0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04AD-4C8B-4CB9-9F2B-B82B80B40458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89A8-59E5-4C50-9675-41B17081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04AD-4C8B-4CB9-9F2B-B82B80B40458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89A8-59E5-4C50-9675-41B17081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8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04AD-4C8B-4CB9-9F2B-B82B80B40458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89A8-59E5-4C50-9675-41B17081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5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04AD-4C8B-4CB9-9F2B-B82B80B40458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89A8-59E5-4C50-9675-41B17081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04AD-4C8B-4CB9-9F2B-B82B80B40458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89A8-59E5-4C50-9675-41B17081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5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04AD-4C8B-4CB9-9F2B-B82B80B40458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89A8-59E5-4C50-9675-41B17081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8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04AD-4C8B-4CB9-9F2B-B82B80B40458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89A8-59E5-4C50-9675-41B17081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3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04AD-4C8B-4CB9-9F2B-B82B80B40458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89A8-59E5-4C50-9675-41B17081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8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EDF04AD-4C8B-4CB9-9F2B-B82B80B40458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D3689A8-59E5-4C50-9675-41B17081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0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SWARM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4593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application of swarm techniques in different domains?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745" y="2266545"/>
            <a:ext cx="9688749" cy="43482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Swarm based techniques have huge application domain covering multiple disciplines, which </a:t>
            </a:r>
            <a:r>
              <a:rPr lang="en-US" dirty="0" smtClean="0"/>
              <a:t>include,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power system</a:t>
            </a:r>
            <a:r>
              <a:rPr lang="en-US" dirty="0" smtClean="0"/>
              <a:t>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fuzzy system,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forecasting,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bio-medicine</a:t>
            </a:r>
            <a:r>
              <a:rPr lang="en-US" dirty="0" smtClean="0"/>
              <a:t>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sociological analysis</a:t>
            </a:r>
            <a:r>
              <a:rPr lang="en-US" dirty="0" smtClean="0"/>
              <a:t>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image processing, 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sound </a:t>
            </a:r>
            <a:r>
              <a:rPr lang="en-US" dirty="0"/>
              <a:t>processing,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signal processing,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data analysis,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process modeling,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process </a:t>
            </a:r>
            <a:r>
              <a:rPr lang="en-US" dirty="0"/>
              <a:t>controlling etc.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930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Swarm Intelligence?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Swarm intelligence (SI) is a branch of computational intelligence that discusses the collective behavior emerging within self-organizing societies of agents.</a:t>
            </a:r>
            <a:endParaRPr lang="en-US" dirty="0" smtClean="0"/>
          </a:p>
          <a:p>
            <a:r>
              <a:rPr lang="en-US" dirty="0"/>
              <a:t> SI was inspired by the observation of the collective behavior in societies in nature such as the movement of birds and fish.</a:t>
            </a:r>
            <a:endParaRPr lang="en-US" dirty="0" smtClean="0"/>
          </a:p>
          <a:p>
            <a:r>
              <a:rPr lang="en-US" dirty="0" smtClean="0"/>
              <a:t>Due to their efficiency of solving complex problems such as finding the shortest path between their nest and food and source or organizing their nests.</a:t>
            </a:r>
            <a:endParaRPr lang="en-US" dirty="0"/>
          </a:p>
        </p:txBody>
      </p:sp>
      <p:pic>
        <p:nvPicPr>
          <p:cNvPr id="1028" name="Picture 4" descr="Will Artificial Intelligence Transform Religion? | The Review of Relig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617" y="4814945"/>
            <a:ext cx="4042574" cy="204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93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humans use swarm intelligence?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102" y="2587557"/>
            <a:ext cx="7013219" cy="2408651"/>
          </a:xfrm>
        </p:spPr>
        <p:txBody>
          <a:bodyPr>
            <a:normAutofit/>
          </a:bodyPr>
          <a:lstStyle/>
          <a:p>
            <a:r>
              <a:rPr lang="en-US" b="0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Human Swarming has been shown to </a:t>
            </a:r>
            <a:r>
              <a:rPr lang="en-US" b="1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enable groups to reach optimized decisions, prioritizations, and forecasts in significantly less time than traditional methods</a:t>
            </a:r>
            <a:r>
              <a:rPr lang="en-US" b="0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In other words, thinking together in swarms makes groups smarter and faster.</a:t>
            </a:r>
            <a:endParaRPr lang="en-US" dirty="0"/>
          </a:p>
        </p:txBody>
      </p:sp>
      <p:pic>
        <p:nvPicPr>
          <p:cNvPr id="2050" name="Picture 2" descr="How swarm intelligence could save us from the dangers of AI | VentureBea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304" y="2372829"/>
            <a:ext cx="3720496" cy="262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56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61" y="414821"/>
            <a:ext cx="11184835" cy="1325563"/>
          </a:xfrm>
        </p:spPr>
        <p:txBody>
          <a:bodyPr/>
          <a:lstStyle/>
          <a:p>
            <a:r>
              <a:rPr lang="en-US" dirty="0" smtClean="0"/>
              <a:t>How is swarm intelligence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626" y="2315816"/>
            <a:ext cx="6679096" cy="3747053"/>
          </a:xfrm>
        </p:spPr>
        <p:txBody>
          <a:bodyPr>
            <a:normAutofit/>
          </a:bodyPr>
          <a:lstStyle/>
          <a:p>
            <a:r>
              <a:rPr lang="en-US" dirty="0"/>
              <a:t>Swarm intelligence (SI) is one of the computational intelligence techniques which are used </a:t>
            </a:r>
            <a:r>
              <a:rPr lang="en-US" b="1" dirty="0"/>
              <a:t>to solve complex problem</a:t>
            </a:r>
            <a:r>
              <a:rPr lang="en-US" dirty="0"/>
              <a:t>. SI involves collective study of the individuals behavior of population interact with one another locally. Especially for biological systems nature often act as an inspiration.</a:t>
            </a:r>
          </a:p>
        </p:txBody>
      </p:sp>
      <p:pic>
        <p:nvPicPr>
          <p:cNvPr id="3074" name="Picture 2" descr="How does Swarm work? -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5" y="2594358"/>
            <a:ext cx="4452593" cy="250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21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542924"/>
            <a:ext cx="10515600" cy="1325563"/>
          </a:xfrm>
        </p:spPr>
        <p:txBody>
          <a:bodyPr/>
          <a:lstStyle/>
          <a:p>
            <a:r>
              <a:rPr lang="en-US" dirty="0" smtClean="0"/>
              <a:t>Main features of swarm!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625" y="2138362"/>
            <a:ext cx="10515600" cy="4351338"/>
          </a:xfrm>
        </p:spPr>
        <p:txBody>
          <a:bodyPr/>
          <a:lstStyle/>
          <a:p>
            <a:r>
              <a:rPr lang="en-US" dirty="0"/>
              <a:t>One Million Heads, One Beautiful Mind.</a:t>
            </a:r>
          </a:p>
          <a:p>
            <a:r>
              <a:rPr lang="en-US" dirty="0"/>
              <a:t>Agents interacting locally with each other and the environment.</a:t>
            </a:r>
          </a:p>
          <a:p>
            <a:r>
              <a:rPr lang="en-US" dirty="0"/>
              <a:t>Agents follow simple rules.</a:t>
            </a:r>
          </a:p>
          <a:p>
            <a:r>
              <a:rPr lang="en-US" dirty="0"/>
              <a:t>Emergence of </a:t>
            </a:r>
            <a:r>
              <a:rPr lang="en-US" dirty="0" err="1"/>
              <a:t>Itelligent</a:t>
            </a:r>
            <a:r>
              <a:rPr lang="en-US" dirty="0"/>
              <a:t>, Collective, Self-</a:t>
            </a:r>
            <a:r>
              <a:rPr lang="en-US" dirty="0" err="1"/>
              <a:t>organised</a:t>
            </a:r>
            <a:r>
              <a:rPr lang="en-US" dirty="0"/>
              <a:t>, Global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r>
              <a:rPr lang="en-US" dirty="0"/>
              <a:t>Decentralized and artificial or natural.</a:t>
            </a:r>
          </a:p>
          <a:p>
            <a:r>
              <a:rPr lang="en-US" dirty="0"/>
              <a:t>Very adaptive.</a:t>
            </a:r>
          </a:p>
          <a:p>
            <a:endParaRPr lang="en-US" dirty="0"/>
          </a:p>
        </p:txBody>
      </p:sp>
      <p:pic>
        <p:nvPicPr>
          <p:cNvPr id="4098" name="Picture 2" descr="Swarm Intelli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130" y="4391025"/>
            <a:ext cx="48768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swarm intelligence in computer vision?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Swarm intelligence is </a:t>
            </a:r>
            <a:r>
              <a:rPr lang="en-US" b="1" dirty="0"/>
              <a:t>an artificial or natural intelligence technique</a:t>
            </a:r>
            <a:r>
              <a:rPr lang="en-US" dirty="0"/>
              <a:t>. It is based on studying collective behavior in decentralized and self-organized systems. Gerardo Benny and </a:t>
            </a:r>
            <a:r>
              <a:rPr lang="en-US" dirty="0" err="1"/>
              <a:t>Joon</a:t>
            </a:r>
            <a:r>
              <a:rPr lang="en-US" dirty="0"/>
              <a:t> Wang introduced swarm intelligence in 1989 in the context of cellular robotics systems.</a:t>
            </a:r>
          </a:p>
        </p:txBody>
      </p:sp>
    </p:spTree>
    <p:extLst>
      <p:ext uri="{BB962C8B-B14F-4D97-AF65-F5344CB8AC3E}">
        <p14:creationId xmlns:p14="http://schemas.microsoft.com/office/powerpoint/2010/main" val="125559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5678"/>
            <a:ext cx="10515600" cy="98501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 descr="PDF] Swarm Intelligence for Next-Generation Wireless Networks: Recent  Advances and Applications | Semantic Schola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8" y="79513"/>
            <a:ext cx="10167730" cy="619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35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Swarm intelligence as a solution for technological problems associated with  Internet of Things - ScienceDirec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62" y="188402"/>
            <a:ext cx="11556459" cy="637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61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swarm algorithm used for?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441643"/>
            <a:ext cx="7166043" cy="3287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These algorithms help in the enhancement of fitness functions in combinatorial and numerical optimization problems by discovering different combinations of values. Particle swarm optimization (PSO) was proposed in Kennedy and </a:t>
            </a:r>
            <a:r>
              <a:rPr lang="en-US" dirty="0" err="1"/>
              <a:t>Eberhart</a:t>
            </a:r>
            <a:r>
              <a:rPr lang="en-US" dirty="0"/>
              <a:t> (1995).</a:t>
            </a:r>
          </a:p>
        </p:txBody>
      </p:sp>
      <p:pic>
        <p:nvPicPr>
          <p:cNvPr id="7" name="Picture 2" descr="Swarm Intelligence Algorithm - an overview | ScienceDirect Top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673" y="2722055"/>
            <a:ext cx="2642209" cy="389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90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</TotalTime>
  <Words>175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</vt:lpstr>
      <vt:lpstr>Century Gothic</vt:lpstr>
      <vt:lpstr>Wingdings</vt:lpstr>
      <vt:lpstr>Wingdings 3</vt:lpstr>
      <vt:lpstr>Ion Boardroom</vt:lpstr>
      <vt:lpstr>SWARM INTELLIGENCE</vt:lpstr>
      <vt:lpstr>Swarm Intelligence?</vt:lpstr>
      <vt:lpstr>How do humans use swarm intelligence?</vt:lpstr>
      <vt:lpstr>How is swarm intelligence used?</vt:lpstr>
      <vt:lpstr>Main features of swarm!</vt:lpstr>
      <vt:lpstr>What is swarm intelligence in computer vision?</vt:lpstr>
      <vt:lpstr>PowerPoint Presentation</vt:lpstr>
      <vt:lpstr>PowerPoint Presentation</vt:lpstr>
      <vt:lpstr>What is swarm algorithm used for?  </vt:lpstr>
      <vt:lpstr>What are the application of swarm techniques in different domains?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SWARM INTELLIGENCE</dc:title>
  <dc:creator>Tu Lab</dc:creator>
  <cp:lastModifiedBy>Tu Lab</cp:lastModifiedBy>
  <cp:revision>5</cp:revision>
  <dcterms:created xsi:type="dcterms:W3CDTF">2023-03-22T10:09:29Z</dcterms:created>
  <dcterms:modified xsi:type="dcterms:W3CDTF">2023-03-22T10:37:36Z</dcterms:modified>
</cp:coreProperties>
</file>