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m</a:t>
            </a:r>
            <a:r>
              <a:rPr dirty="0" lang="en-US"/>
              <a:t>.</a:t>
            </a:r>
            <a:r>
              <a:rPr dirty="0" lang="en-US"/>
              <a:t>s</a:t>
            </a:r>
            <a:r>
              <a:rPr dirty="0" lang="en-US"/>
              <a:t> </a:t>
            </a:r>
            <a:r>
              <a:rPr dirty="0" lang="en-US"/>
              <a:t>s</a:t>
            </a:r>
            <a:r>
              <a:rPr dirty="0" lang="en-US"/>
              <a:t>o</a:t>
            </a:r>
            <a:r>
              <a:rPr dirty="0" lang="en-US"/>
              <a:t>w</a:t>
            </a:r>
            <a:r>
              <a:rPr dirty="0" lang="en-US"/>
              <a:t>m</a:t>
            </a:r>
            <a:r>
              <a:rPr dirty="0" lang="en-US"/>
              <a:t>i</a:t>
            </a:r>
            <a:r>
              <a:rPr dirty="0" lang="en-US"/>
              <a:t>y</a:t>
            </a:r>
            <a:r>
              <a:rPr dirty="0" lang="en-US"/>
              <a:t>a</a:t>
            </a:r>
            <a:r>
              <a:rPr dirty="0" lang="en-GB"/>
              <a:t>-</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5958840"/>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539740"/>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539740"/>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025141"/>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377940"/>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4282440"/>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863340"/>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377940"/>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539740"/>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2024-04-24T14:52:44Z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3474de29231b4f8ca7943fe1d2a63b03</vt:lpwstr>
  </property>
</Properties>
</file>