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307466" y="3413363"/>
            <a:ext cx="8714100" cy="1031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a:latin typeface="Calibri"/>
                <a:ea typeface="Calibri"/>
                <a:cs typeface="Calibri"/>
                <a:sym typeface="Calibri"/>
              </a:rPr>
              <a:t>NAME : Sowmiya.H</a:t>
            </a:r>
            <a:endParaRPr b="1">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REGISTER NO: 312206042</a:t>
            </a:r>
            <a:endParaRPr b="1">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DEPARTMENT : B.com ( General )</a:t>
            </a:r>
            <a:endParaRPr b="1">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COLLEGE : Vidhya Sagar Women's College </a:t>
            </a:r>
            <a:endParaRPr b="1">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