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EMPLOYEE DATASET ANALYSIS USING 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3017981"/>
          </a:xfrm>
        </p:spPr>
        <p:txBody>
          <a:bodyPr>
            <a:normAutofit/>
          </a:bodyPr>
          <a:lstStyle/>
          <a:p>
            <a:r>
              <a:rPr lang="en-IN" dirty="0"/>
              <a:t>STUDENT NAME:SOWMIYA K</a:t>
            </a:r>
          </a:p>
          <a:p>
            <a:r>
              <a:rPr lang="en-IN" dirty="0"/>
              <a:t>NAAN MUDHALVAN ID:ASUNM1363422200520</a:t>
            </a:r>
          </a:p>
          <a:p>
            <a:r>
              <a:rPr lang="en-IN" dirty="0"/>
              <a:t>REGISTER NO:422200520</a:t>
            </a:r>
          </a:p>
          <a:p>
            <a:r>
              <a:rPr lang="en-IN" dirty="0"/>
              <a:t>DEPARTMENT:B.COM(ISM) </a:t>
            </a:r>
          </a:p>
          <a:p>
            <a:r>
              <a:rPr lang="en-IN" dirty="0"/>
              <a:t>COLLEGE:VALLIAMMAL COLLEGE FOR WOMEN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F2E7-E74F-1BEB-D9CC-9EDF7F16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4C290-A6D3-369E-145E-B1B54475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60E2-5DAF-240D-08CC-B09A310C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BEE-34F1-E046-DE56-E6AA3529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9727-4968-14BE-8115-A4647212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51B9-3D7A-50D2-7328-1CE332A1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76DA-08E1-FAF7-B949-8F192344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2CC2-F6D7-7C7E-EAEA-17C90C89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0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A51-3E07-014A-1D97-22C72C6D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70" y="639315"/>
            <a:ext cx="10577130" cy="1418085"/>
          </a:xfrm>
        </p:spPr>
        <p:txBody>
          <a:bodyPr/>
          <a:lstStyle/>
          <a:p>
            <a:pPr algn="ctr"/>
            <a:r>
              <a:rPr lang="en-IN" b="1" dirty="0"/>
              <a:t>ADENDA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EFEF-F2AE-8AB9-711B-636190F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PROJECT OVERVIEW</a:t>
            </a:r>
          </a:p>
          <a:p>
            <a:r>
              <a:rPr lang="en-IN" dirty="0"/>
              <a:t>END USERS</a:t>
            </a:r>
          </a:p>
          <a:p>
            <a:r>
              <a:rPr lang="en-IN" dirty="0"/>
              <a:t>OUR SOLUTIONS AND PROPOSITION</a:t>
            </a:r>
          </a:p>
          <a:p>
            <a:r>
              <a:rPr lang="en-IN" dirty="0"/>
              <a:t>DATASET DESCRIPTION</a:t>
            </a:r>
          </a:p>
          <a:p>
            <a:r>
              <a:rPr lang="en-IN" dirty="0"/>
              <a:t>MODELLING APPROACH</a:t>
            </a:r>
          </a:p>
          <a:p>
            <a:r>
              <a:rPr lang="en-IN" dirty="0"/>
              <a:t>RESULT AND DISCUSSION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1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9E09-0A12-D511-9343-C6BB6D1A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PROBLEM STATEMENT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3F78-1313-17B2-0BF9-5EA5A711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F963-624C-F88E-B407-B0106C8A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0352-4EC0-A212-B39D-B6885E9E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1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92F8-7B79-5B0D-C643-2C84C48D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4C4D-2D56-8F70-6DE0-D2C52E6A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9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66A7-5C3A-1413-BEFD-81590C92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SOLUTIONS AND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A7C1-A4CB-6F0B-3539-030C138F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4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D641-282A-473F-6608-09CC79AA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WOW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9BFA-297B-ADCC-47EE-7693096F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2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A977-5557-DEAE-5676-A0C521AA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8EBD-DF88-040C-0E9A-CA0574DB7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879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Vapor Trail</vt:lpstr>
      <vt:lpstr>EMPLOYEE DATASET ANALYSIS USING EXCEL</vt:lpstr>
      <vt:lpstr>PROJECT TITLE</vt:lpstr>
      <vt:lpstr>ADENDA</vt:lpstr>
      <vt:lpstr>PROBLEM STATEMENT</vt:lpstr>
      <vt:lpstr>PROJECT OVERVIEW</vt:lpstr>
      <vt:lpstr>End users</vt:lpstr>
      <vt:lpstr>OUR SOLUTIONS AND PROPOSITION</vt:lpstr>
      <vt:lpstr>THE WOW SOLUTION</vt:lpstr>
      <vt:lpstr>DATASET DESCRIPTION</vt:lpstr>
      <vt:lpstr>MODELLING APPROACH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YOGALAKSHMI MOHAN</dc:creator>
  <cp:lastModifiedBy>YOGALAKSHMI MOHAN</cp:lastModifiedBy>
  <cp:revision>3</cp:revision>
  <dcterms:created xsi:type="dcterms:W3CDTF">2024-08-27T07:47:42Z</dcterms:created>
  <dcterms:modified xsi:type="dcterms:W3CDTF">2024-08-27T07:58:13Z</dcterms:modified>
</cp:coreProperties>
</file>