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Tarun%20NM%20Project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[Tarun NM Project (1).xlsx]Sheet2!PivotTable1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1">
                  <c:v>3467</c:v>
                </c:pt>
                <c:pt idx="2">
                  <c:v>3473</c:v>
                </c:pt>
                <c:pt idx="6">
                  <c:v>3472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AD9-4A59-A58B-9343567231DE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3474</c:v>
                </c:pt>
                <c:pt idx="5">
                  <c:v>3471</c:v>
                </c:pt>
                <c:pt idx="8">
                  <c:v>3468</c:v>
                </c:pt>
                <c:pt idx="9">
                  <c:v>3475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AD9-4A59-A58B-9343567231DE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Arely</c:v>
                </c:pt>
                <c:pt idx="1">
                  <c:v>Celia</c:v>
                </c:pt>
                <c:pt idx="2">
                  <c:v>Chaim</c:v>
                </c:pt>
                <c:pt idx="3">
                  <c:v>Charlie</c:v>
                </c:pt>
                <c:pt idx="4">
                  <c:v>Esteban</c:v>
                </c:pt>
                <c:pt idx="5">
                  <c:v>Jonathan</c:v>
                </c:pt>
                <c:pt idx="6">
                  <c:v>Nevaeh</c:v>
                </c:pt>
                <c:pt idx="7">
                  <c:v>Ryland</c:v>
                </c:pt>
                <c:pt idx="8">
                  <c:v>Valentin</c:v>
                </c:pt>
                <c:pt idx="9">
                  <c:v>Vance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3">
                  <c:v>3476</c:v>
                </c:pt>
                <c:pt idx="4">
                  <c:v>3470</c:v>
                </c:pt>
                <c:pt idx="7">
                  <c:v>3469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AD9-4A59-A58B-93435672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1860192"/>
        <c:axId val="351854704"/>
      </c:barChart>
      <c:catAx>
        <c:axId val="35186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54704"/>
        <c:crosses val="autoZero"/>
        <c:auto val="1"/>
        <c:lblAlgn val="ctr"/>
        <c:lblOffset val="100"/>
        <c:noMultiLvlLbl val="0"/>
      </c:catAx>
      <c:valAx>
        <c:axId val="35185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86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F1972B-5F7F-44A6-BA01-6AD80E14370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8F47D104-A8C2-4B93-B85C-DDF8FBDD000A}">
      <dgm:prSet/>
      <dgm:spPr/>
      <dgm:t>
        <a:bodyPr/>
        <a:lstStyle/>
        <a:p>
          <a:pPr rtl="0"/>
          <a:r>
            <a:rPr lang="en-IN" b="1" dirty="0" smtClean="0"/>
            <a:t>Performance Distribution Analysis</a:t>
          </a:r>
          <a:endParaRPr lang="en-IN" b="1" dirty="0"/>
        </a:p>
      </dgm:t>
    </dgm:pt>
    <dgm:pt modelId="{44E23D0D-323E-489D-85E9-720B495C6AFE}" type="parTrans" cxnId="{6175481E-89FE-4EC0-8EDA-9754BC338153}">
      <dgm:prSet/>
      <dgm:spPr/>
      <dgm:t>
        <a:bodyPr/>
        <a:lstStyle/>
        <a:p>
          <a:endParaRPr lang="en-IN"/>
        </a:p>
      </dgm:t>
    </dgm:pt>
    <dgm:pt modelId="{F5197D65-4AA2-4DCD-9CDC-2C4478C40115}" type="sibTrans" cxnId="{6175481E-89FE-4EC0-8EDA-9754BC338153}">
      <dgm:prSet/>
      <dgm:spPr/>
      <dgm:t>
        <a:bodyPr/>
        <a:lstStyle/>
        <a:p>
          <a:endParaRPr lang="en-IN"/>
        </a:p>
      </dgm:t>
    </dgm:pt>
    <dgm:pt modelId="{20945379-43ED-4BED-AE11-0D978D6F89C3}">
      <dgm:prSet/>
      <dgm:spPr/>
      <dgm:t>
        <a:bodyPr/>
        <a:lstStyle/>
        <a:p>
          <a:pPr rtl="0"/>
          <a:r>
            <a:rPr lang="en-IN" b="1" dirty="0" smtClean="0"/>
            <a:t>High Performer Identification</a:t>
          </a:r>
          <a:endParaRPr lang="en-IN" b="1" dirty="0"/>
        </a:p>
      </dgm:t>
    </dgm:pt>
    <dgm:pt modelId="{91EE9AC3-B11D-4234-934B-DE82FDE36F4D}" type="parTrans" cxnId="{0C2F461B-63B8-483D-8C7F-E7414FB54C24}">
      <dgm:prSet/>
      <dgm:spPr/>
      <dgm:t>
        <a:bodyPr/>
        <a:lstStyle/>
        <a:p>
          <a:endParaRPr lang="en-IN"/>
        </a:p>
      </dgm:t>
    </dgm:pt>
    <dgm:pt modelId="{FE3B464A-0206-4DDF-8115-565FA871622E}" type="sibTrans" cxnId="{0C2F461B-63B8-483D-8C7F-E7414FB54C24}">
      <dgm:prSet/>
      <dgm:spPr/>
      <dgm:t>
        <a:bodyPr/>
        <a:lstStyle/>
        <a:p>
          <a:endParaRPr lang="en-IN"/>
        </a:p>
      </dgm:t>
    </dgm:pt>
    <dgm:pt modelId="{CF0D45EA-F37F-478C-9AF9-534CD3115D85}">
      <dgm:prSet/>
      <dgm:spPr/>
      <dgm:t>
        <a:bodyPr/>
        <a:lstStyle/>
        <a:p>
          <a:pPr rtl="0"/>
          <a:r>
            <a:rPr lang="en-IN" b="1" dirty="0" smtClean="0"/>
            <a:t>Category Comparison</a:t>
          </a:r>
          <a:endParaRPr lang="en-IN" b="1" dirty="0"/>
        </a:p>
      </dgm:t>
    </dgm:pt>
    <dgm:pt modelId="{7E3B0C70-0B3F-4A4D-87E2-9DF5DAB95BDF}" type="parTrans" cxnId="{101336D8-3F42-43DC-BE42-7F681E242B09}">
      <dgm:prSet/>
      <dgm:spPr/>
      <dgm:t>
        <a:bodyPr/>
        <a:lstStyle/>
        <a:p>
          <a:endParaRPr lang="en-IN"/>
        </a:p>
      </dgm:t>
    </dgm:pt>
    <dgm:pt modelId="{95E30932-6283-4544-864D-CFE0519D5DA9}" type="sibTrans" cxnId="{101336D8-3F42-43DC-BE42-7F681E242B09}">
      <dgm:prSet/>
      <dgm:spPr/>
      <dgm:t>
        <a:bodyPr/>
        <a:lstStyle/>
        <a:p>
          <a:endParaRPr lang="en-IN"/>
        </a:p>
      </dgm:t>
    </dgm:pt>
    <dgm:pt modelId="{0F4EDD85-AA8E-464F-AA23-AC23B0F1026C}">
      <dgm:prSet/>
      <dgm:spPr/>
      <dgm:t>
        <a:bodyPr/>
        <a:lstStyle/>
        <a:p>
          <a:pPr rtl="0"/>
          <a:r>
            <a:rPr lang="en-IN" b="1" dirty="0" smtClean="0"/>
            <a:t>Employee Performance Evaluation</a:t>
          </a:r>
          <a:endParaRPr lang="en-IN" b="1" dirty="0"/>
        </a:p>
      </dgm:t>
    </dgm:pt>
    <dgm:pt modelId="{3EA5808C-4A5D-4CA4-8199-D858AB03B6F5}" type="parTrans" cxnId="{FB06034F-1A85-4D89-9B48-173CF1EB3758}">
      <dgm:prSet/>
      <dgm:spPr/>
      <dgm:t>
        <a:bodyPr/>
        <a:lstStyle/>
        <a:p>
          <a:endParaRPr lang="en-IN"/>
        </a:p>
      </dgm:t>
    </dgm:pt>
    <dgm:pt modelId="{84CD5CF4-598F-41C9-B541-0B0CFFB84E6E}" type="sibTrans" cxnId="{FB06034F-1A85-4D89-9B48-173CF1EB3758}">
      <dgm:prSet/>
      <dgm:spPr/>
      <dgm:t>
        <a:bodyPr/>
        <a:lstStyle/>
        <a:p>
          <a:endParaRPr lang="en-IN"/>
        </a:p>
      </dgm:t>
    </dgm:pt>
    <dgm:pt modelId="{98D3ABE2-0700-4527-BEEC-6C1E33775F39}">
      <dgm:prSet/>
      <dgm:spPr/>
      <dgm:t>
        <a:bodyPr/>
        <a:lstStyle/>
        <a:p>
          <a:pPr rtl="0"/>
          <a:r>
            <a:rPr lang="en-IN" b="1" dirty="0" smtClean="0"/>
            <a:t>Data Validation</a:t>
          </a:r>
          <a:endParaRPr lang="en-IN" b="1" dirty="0"/>
        </a:p>
      </dgm:t>
    </dgm:pt>
    <dgm:pt modelId="{61552842-F5F0-439E-9CD1-9A69B6C33E6B}" type="parTrans" cxnId="{7134B2F6-4F0B-47BD-8B0E-8811BCCBBFE7}">
      <dgm:prSet/>
      <dgm:spPr/>
      <dgm:t>
        <a:bodyPr/>
        <a:lstStyle/>
        <a:p>
          <a:endParaRPr lang="en-IN"/>
        </a:p>
      </dgm:t>
    </dgm:pt>
    <dgm:pt modelId="{B1414CBF-FB63-426A-9825-5AA79E9FAAA0}" type="sibTrans" cxnId="{7134B2F6-4F0B-47BD-8B0E-8811BCCBBFE7}">
      <dgm:prSet/>
      <dgm:spPr/>
      <dgm:t>
        <a:bodyPr/>
        <a:lstStyle/>
        <a:p>
          <a:endParaRPr lang="en-IN"/>
        </a:p>
      </dgm:t>
    </dgm:pt>
    <dgm:pt modelId="{887CB554-EC90-4AE2-AD64-8BDE78C82D10}" type="pres">
      <dgm:prSet presAssocID="{B2F1972B-5F7F-44A6-BA01-6AD80E14370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BD4D01F-ABB1-4CC9-8C59-6D21C2F1B1F9}" type="pres">
      <dgm:prSet presAssocID="{8F47D104-A8C2-4B93-B85C-DDF8FBDD000A}" presName="vertOne" presStyleCnt="0"/>
      <dgm:spPr/>
    </dgm:pt>
    <dgm:pt modelId="{E968375D-A492-42A7-8372-C728EED69C66}" type="pres">
      <dgm:prSet presAssocID="{8F47D104-A8C2-4B93-B85C-DDF8FBDD000A}" presName="txOne" presStyleLbl="node0" presStyleIdx="0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F4BD581-03FC-4B4D-9A6B-3F5EB30E22B8}" type="pres">
      <dgm:prSet presAssocID="{8F47D104-A8C2-4B93-B85C-DDF8FBDD000A}" presName="horzOne" presStyleCnt="0"/>
      <dgm:spPr/>
    </dgm:pt>
    <dgm:pt modelId="{8FA0ECD5-99CC-4D2C-88E1-0281E0678F2B}" type="pres">
      <dgm:prSet presAssocID="{F5197D65-4AA2-4DCD-9CDC-2C4478C40115}" presName="sibSpaceOne" presStyleCnt="0"/>
      <dgm:spPr/>
    </dgm:pt>
    <dgm:pt modelId="{CCEB5E55-4CA4-43BD-8AC1-85458CFE1624}" type="pres">
      <dgm:prSet presAssocID="{20945379-43ED-4BED-AE11-0D978D6F89C3}" presName="vertOne" presStyleCnt="0"/>
      <dgm:spPr/>
    </dgm:pt>
    <dgm:pt modelId="{DAC9B1E8-288B-4BE0-8B4F-6CDC55B3139E}" type="pres">
      <dgm:prSet presAssocID="{20945379-43ED-4BED-AE11-0D978D6F89C3}" presName="txOne" presStyleLbl="node0" presStyleIdx="1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36E818-3898-42A4-9599-7FF635140564}" type="pres">
      <dgm:prSet presAssocID="{20945379-43ED-4BED-AE11-0D978D6F89C3}" presName="horzOne" presStyleCnt="0"/>
      <dgm:spPr/>
    </dgm:pt>
    <dgm:pt modelId="{8E555CFB-68A7-4A3C-8A2B-81A4A2BE2CFA}" type="pres">
      <dgm:prSet presAssocID="{FE3B464A-0206-4DDF-8115-565FA871622E}" presName="sibSpaceOne" presStyleCnt="0"/>
      <dgm:spPr/>
    </dgm:pt>
    <dgm:pt modelId="{55114C60-5DC2-4C92-B40B-049CC4DE686B}" type="pres">
      <dgm:prSet presAssocID="{CF0D45EA-F37F-478C-9AF9-534CD3115D85}" presName="vertOne" presStyleCnt="0"/>
      <dgm:spPr/>
    </dgm:pt>
    <dgm:pt modelId="{1032F6F2-BF10-4708-96CC-D00797412F2A}" type="pres">
      <dgm:prSet presAssocID="{CF0D45EA-F37F-478C-9AF9-534CD3115D85}" presName="txOne" presStyleLbl="node0" presStyleIdx="2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75EA9C3-4890-448D-8452-35B6733DD63A}" type="pres">
      <dgm:prSet presAssocID="{CF0D45EA-F37F-478C-9AF9-534CD3115D85}" presName="horzOne" presStyleCnt="0"/>
      <dgm:spPr/>
    </dgm:pt>
    <dgm:pt modelId="{CBFFD617-7D5A-4E92-8C4D-8507507F1B9B}" type="pres">
      <dgm:prSet presAssocID="{95E30932-6283-4544-864D-CFE0519D5DA9}" presName="sibSpaceOne" presStyleCnt="0"/>
      <dgm:spPr/>
    </dgm:pt>
    <dgm:pt modelId="{89284F5B-3400-41C8-901B-40177FE1EEC2}" type="pres">
      <dgm:prSet presAssocID="{0F4EDD85-AA8E-464F-AA23-AC23B0F1026C}" presName="vertOne" presStyleCnt="0"/>
      <dgm:spPr/>
    </dgm:pt>
    <dgm:pt modelId="{8EEA70E7-3C01-423F-B283-2A7477B319D5}" type="pres">
      <dgm:prSet presAssocID="{0F4EDD85-AA8E-464F-AA23-AC23B0F1026C}" presName="txOne" presStyleLbl="node0" presStyleIdx="3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3F49979-E757-471B-AF10-020336C89076}" type="pres">
      <dgm:prSet presAssocID="{0F4EDD85-AA8E-464F-AA23-AC23B0F1026C}" presName="horzOne" presStyleCnt="0"/>
      <dgm:spPr/>
    </dgm:pt>
    <dgm:pt modelId="{F655BBBD-51E6-489D-9CAC-0C5B5522C740}" type="pres">
      <dgm:prSet presAssocID="{84CD5CF4-598F-41C9-B541-0B0CFFB84E6E}" presName="sibSpaceOne" presStyleCnt="0"/>
      <dgm:spPr/>
    </dgm:pt>
    <dgm:pt modelId="{56F2AC26-669A-42BE-A162-9E922A03D045}" type="pres">
      <dgm:prSet presAssocID="{98D3ABE2-0700-4527-BEEC-6C1E33775F39}" presName="vertOne" presStyleCnt="0"/>
      <dgm:spPr/>
    </dgm:pt>
    <dgm:pt modelId="{80AE891B-71D0-41E4-8A63-914E83C6F356}" type="pres">
      <dgm:prSet presAssocID="{98D3ABE2-0700-4527-BEEC-6C1E33775F39}" presName="txOne" presStyleLbl="node0" presStyleIdx="4" presStyleCnt="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0229FF7-ECB1-42D5-A02E-88564FC492C9}" type="pres">
      <dgm:prSet presAssocID="{98D3ABE2-0700-4527-BEEC-6C1E33775F39}" presName="horzOne" presStyleCnt="0"/>
      <dgm:spPr/>
    </dgm:pt>
  </dgm:ptLst>
  <dgm:cxnLst>
    <dgm:cxn modelId="{808C7A87-4E6D-44D7-B3A2-81C5CC4515C2}" type="presOf" srcId="{B2F1972B-5F7F-44A6-BA01-6AD80E143703}" destId="{887CB554-EC90-4AE2-AD64-8BDE78C82D10}" srcOrd="0" destOrd="0" presId="urn:microsoft.com/office/officeart/2005/8/layout/hierarchy4"/>
    <dgm:cxn modelId="{FA8A3F92-8CB5-4152-8232-F028D1EFE7E7}" type="presOf" srcId="{98D3ABE2-0700-4527-BEEC-6C1E33775F39}" destId="{80AE891B-71D0-41E4-8A63-914E83C6F356}" srcOrd="0" destOrd="0" presId="urn:microsoft.com/office/officeart/2005/8/layout/hierarchy4"/>
    <dgm:cxn modelId="{8BC44C1E-567E-4D26-B9FF-4ADBB0F702DF}" type="presOf" srcId="{0F4EDD85-AA8E-464F-AA23-AC23B0F1026C}" destId="{8EEA70E7-3C01-423F-B283-2A7477B319D5}" srcOrd="0" destOrd="0" presId="urn:microsoft.com/office/officeart/2005/8/layout/hierarchy4"/>
    <dgm:cxn modelId="{0C2F461B-63B8-483D-8C7F-E7414FB54C24}" srcId="{B2F1972B-5F7F-44A6-BA01-6AD80E143703}" destId="{20945379-43ED-4BED-AE11-0D978D6F89C3}" srcOrd="1" destOrd="0" parTransId="{91EE9AC3-B11D-4234-934B-DE82FDE36F4D}" sibTransId="{FE3B464A-0206-4DDF-8115-565FA871622E}"/>
    <dgm:cxn modelId="{80C440ED-E9A8-41B3-95CB-3BF5686DBE34}" type="presOf" srcId="{CF0D45EA-F37F-478C-9AF9-534CD3115D85}" destId="{1032F6F2-BF10-4708-96CC-D00797412F2A}" srcOrd="0" destOrd="0" presId="urn:microsoft.com/office/officeart/2005/8/layout/hierarchy4"/>
    <dgm:cxn modelId="{7134B2F6-4F0B-47BD-8B0E-8811BCCBBFE7}" srcId="{B2F1972B-5F7F-44A6-BA01-6AD80E143703}" destId="{98D3ABE2-0700-4527-BEEC-6C1E33775F39}" srcOrd="4" destOrd="0" parTransId="{61552842-F5F0-439E-9CD1-9A69B6C33E6B}" sibTransId="{B1414CBF-FB63-426A-9825-5AA79E9FAAA0}"/>
    <dgm:cxn modelId="{FB06034F-1A85-4D89-9B48-173CF1EB3758}" srcId="{B2F1972B-5F7F-44A6-BA01-6AD80E143703}" destId="{0F4EDD85-AA8E-464F-AA23-AC23B0F1026C}" srcOrd="3" destOrd="0" parTransId="{3EA5808C-4A5D-4CA4-8199-D858AB03B6F5}" sibTransId="{84CD5CF4-598F-41C9-B541-0B0CFFB84E6E}"/>
    <dgm:cxn modelId="{2DCA8941-0395-4337-BE9E-5E3C5F600CDD}" type="presOf" srcId="{8F47D104-A8C2-4B93-B85C-DDF8FBDD000A}" destId="{E968375D-A492-42A7-8372-C728EED69C66}" srcOrd="0" destOrd="0" presId="urn:microsoft.com/office/officeart/2005/8/layout/hierarchy4"/>
    <dgm:cxn modelId="{94B6DF08-D749-4DB2-B888-8698C5526DB0}" type="presOf" srcId="{20945379-43ED-4BED-AE11-0D978D6F89C3}" destId="{DAC9B1E8-288B-4BE0-8B4F-6CDC55B3139E}" srcOrd="0" destOrd="0" presId="urn:microsoft.com/office/officeart/2005/8/layout/hierarchy4"/>
    <dgm:cxn modelId="{101336D8-3F42-43DC-BE42-7F681E242B09}" srcId="{B2F1972B-5F7F-44A6-BA01-6AD80E143703}" destId="{CF0D45EA-F37F-478C-9AF9-534CD3115D85}" srcOrd="2" destOrd="0" parTransId="{7E3B0C70-0B3F-4A4D-87E2-9DF5DAB95BDF}" sibTransId="{95E30932-6283-4544-864D-CFE0519D5DA9}"/>
    <dgm:cxn modelId="{6175481E-89FE-4EC0-8EDA-9754BC338153}" srcId="{B2F1972B-5F7F-44A6-BA01-6AD80E143703}" destId="{8F47D104-A8C2-4B93-B85C-DDF8FBDD000A}" srcOrd="0" destOrd="0" parTransId="{44E23D0D-323E-489D-85E9-720B495C6AFE}" sibTransId="{F5197D65-4AA2-4DCD-9CDC-2C4478C40115}"/>
    <dgm:cxn modelId="{47EA511A-67B7-4AE8-874C-FA8AE6BEC838}" type="presParOf" srcId="{887CB554-EC90-4AE2-AD64-8BDE78C82D10}" destId="{6BD4D01F-ABB1-4CC9-8C59-6D21C2F1B1F9}" srcOrd="0" destOrd="0" presId="urn:microsoft.com/office/officeart/2005/8/layout/hierarchy4"/>
    <dgm:cxn modelId="{494A57FA-5E3A-4B81-8B9C-445B70CB37B5}" type="presParOf" srcId="{6BD4D01F-ABB1-4CC9-8C59-6D21C2F1B1F9}" destId="{E968375D-A492-42A7-8372-C728EED69C66}" srcOrd="0" destOrd="0" presId="urn:microsoft.com/office/officeart/2005/8/layout/hierarchy4"/>
    <dgm:cxn modelId="{52033BF7-6FF5-47D0-A593-99E609CFF0D4}" type="presParOf" srcId="{6BD4D01F-ABB1-4CC9-8C59-6D21C2F1B1F9}" destId="{EF4BD581-03FC-4B4D-9A6B-3F5EB30E22B8}" srcOrd="1" destOrd="0" presId="urn:microsoft.com/office/officeart/2005/8/layout/hierarchy4"/>
    <dgm:cxn modelId="{041C926A-7125-434C-8776-9302FCFCAF10}" type="presParOf" srcId="{887CB554-EC90-4AE2-AD64-8BDE78C82D10}" destId="{8FA0ECD5-99CC-4D2C-88E1-0281E0678F2B}" srcOrd="1" destOrd="0" presId="urn:microsoft.com/office/officeart/2005/8/layout/hierarchy4"/>
    <dgm:cxn modelId="{20F73002-096C-4488-835A-213DCA04DCB8}" type="presParOf" srcId="{887CB554-EC90-4AE2-AD64-8BDE78C82D10}" destId="{CCEB5E55-4CA4-43BD-8AC1-85458CFE1624}" srcOrd="2" destOrd="0" presId="urn:microsoft.com/office/officeart/2005/8/layout/hierarchy4"/>
    <dgm:cxn modelId="{CF81DEBB-B283-4737-988E-E7D6C2745B5D}" type="presParOf" srcId="{CCEB5E55-4CA4-43BD-8AC1-85458CFE1624}" destId="{DAC9B1E8-288B-4BE0-8B4F-6CDC55B3139E}" srcOrd="0" destOrd="0" presId="urn:microsoft.com/office/officeart/2005/8/layout/hierarchy4"/>
    <dgm:cxn modelId="{D5F8BBFB-90B3-4F9D-A382-7BE31369E757}" type="presParOf" srcId="{CCEB5E55-4CA4-43BD-8AC1-85458CFE1624}" destId="{6036E818-3898-42A4-9599-7FF635140564}" srcOrd="1" destOrd="0" presId="urn:microsoft.com/office/officeart/2005/8/layout/hierarchy4"/>
    <dgm:cxn modelId="{B8A828D6-D655-4059-98BE-5C744AEDA229}" type="presParOf" srcId="{887CB554-EC90-4AE2-AD64-8BDE78C82D10}" destId="{8E555CFB-68A7-4A3C-8A2B-81A4A2BE2CFA}" srcOrd="3" destOrd="0" presId="urn:microsoft.com/office/officeart/2005/8/layout/hierarchy4"/>
    <dgm:cxn modelId="{38048037-CD6E-40F0-A3E3-BBEC54764086}" type="presParOf" srcId="{887CB554-EC90-4AE2-AD64-8BDE78C82D10}" destId="{55114C60-5DC2-4C92-B40B-049CC4DE686B}" srcOrd="4" destOrd="0" presId="urn:microsoft.com/office/officeart/2005/8/layout/hierarchy4"/>
    <dgm:cxn modelId="{10B9EEAC-AA60-404D-BCB4-D04423E045BF}" type="presParOf" srcId="{55114C60-5DC2-4C92-B40B-049CC4DE686B}" destId="{1032F6F2-BF10-4708-96CC-D00797412F2A}" srcOrd="0" destOrd="0" presId="urn:microsoft.com/office/officeart/2005/8/layout/hierarchy4"/>
    <dgm:cxn modelId="{1BD1CB64-5A10-4769-85AD-C9D9E0905BDF}" type="presParOf" srcId="{55114C60-5DC2-4C92-B40B-049CC4DE686B}" destId="{C75EA9C3-4890-448D-8452-35B6733DD63A}" srcOrd="1" destOrd="0" presId="urn:microsoft.com/office/officeart/2005/8/layout/hierarchy4"/>
    <dgm:cxn modelId="{A9C2FDBD-0CC4-4B20-9065-DD5619857AE8}" type="presParOf" srcId="{887CB554-EC90-4AE2-AD64-8BDE78C82D10}" destId="{CBFFD617-7D5A-4E92-8C4D-8507507F1B9B}" srcOrd="5" destOrd="0" presId="urn:microsoft.com/office/officeart/2005/8/layout/hierarchy4"/>
    <dgm:cxn modelId="{CF226ED1-FD43-4B2A-AD22-4745085C0187}" type="presParOf" srcId="{887CB554-EC90-4AE2-AD64-8BDE78C82D10}" destId="{89284F5B-3400-41C8-901B-40177FE1EEC2}" srcOrd="6" destOrd="0" presId="urn:microsoft.com/office/officeart/2005/8/layout/hierarchy4"/>
    <dgm:cxn modelId="{4CDFCD83-67CF-4F68-9EC4-35B9770D1219}" type="presParOf" srcId="{89284F5B-3400-41C8-901B-40177FE1EEC2}" destId="{8EEA70E7-3C01-423F-B283-2A7477B319D5}" srcOrd="0" destOrd="0" presId="urn:microsoft.com/office/officeart/2005/8/layout/hierarchy4"/>
    <dgm:cxn modelId="{58179F2B-4EDB-47FC-A1E8-5866F1AA853D}" type="presParOf" srcId="{89284F5B-3400-41C8-901B-40177FE1EEC2}" destId="{73F49979-E757-471B-AF10-020336C89076}" srcOrd="1" destOrd="0" presId="urn:microsoft.com/office/officeart/2005/8/layout/hierarchy4"/>
    <dgm:cxn modelId="{87F3E61B-2636-42A2-90AC-B743B14E55DC}" type="presParOf" srcId="{887CB554-EC90-4AE2-AD64-8BDE78C82D10}" destId="{F655BBBD-51E6-489D-9CAC-0C5B5522C740}" srcOrd="7" destOrd="0" presId="urn:microsoft.com/office/officeart/2005/8/layout/hierarchy4"/>
    <dgm:cxn modelId="{D2C09E55-141C-48FC-90D1-670D40B7E25C}" type="presParOf" srcId="{887CB554-EC90-4AE2-AD64-8BDE78C82D10}" destId="{56F2AC26-669A-42BE-A162-9E922A03D045}" srcOrd="8" destOrd="0" presId="urn:microsoft.com/office/officeart/2005/8/layout/hierarchy4"/>
    <dgm:cxn modelId="{BD1737AE-2A67-4C85-8C08-B815E10ECA68}" type="presParOf" srcId="{56F2AC26-669A-42BE-A162-9E922A03D045}" destId="{80AE891B-71D0-41E4-8A63-914E83C6F356}" srcOrd="0" destOrd="0" presId="urn:microsoft.com/office/officeart/2005/8/layout/hierarchy4"/>
    <dgm:cxn modelId="{0CA559EA-6152-409A-AA79-145B0AC6EE94}" type="presParOf" srcId="{56F2AC26-669A-42BE-A162-9E922A03D045}" destId="{E0229FF7-ECB1-42D5-A02E-88564FC492C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5B952-480D-475B-A195-42B1502AC7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483D653-637E-46CE-AEAF-A9935974D734}">
      <dgm:prSet/>
      <dgm:spPr/>
      <dgm:t>
        <a:bodyPr/>
        <a:lstStyle/>
        <a:p>
          <a:pPr rtl="0"/>
          <a:r>
            <a:rPr lang="en-US" smtClean="0"/>
            <a:t>Human Resources (HR) Department  </a:t>
          </a:r>
          <a:endParaRPr lang="en-IN"/>
        </a:p>
      </dgm:t>
    </dgm:pt>
    <dgm:pt modelId="{7B9954F7-643A-43FC-B5C1-0FDF8BB895C9}" type="parTrans" cxnId="{84B9F9B9-2017-4F0F-98A4-F976D297F86D}">
      <dgm:prSet/>
      <dgm:spPr/>
      <dgm:t>
        <a:bodyPr/>
        <a:lstStyle/>
        <a:p>
          <a:endParaRPr lang="en-IN"/>
        </a:p>
      </dgm:t>
    </dgm:pt>
    <dgm:pt modelId="{0DF3D9EF-93F5-4100-8090-FEE752BDB198}" type="sibTrans" cxnId="{84B9F9B9-2017-4F0F-98A4-F976D297F86D}">
      <dgm:prSet/>
      <dgm:spPr/>
      <dgm:t>
        <a:bodyPr/>
        <a:lstStyle/>
        <a:p>
          <a:endParaRPr lang="en-IN"/>
        </a:p>
      </dgm:t>
    </dgm:pt>
    <dgm:pt modelId="{8C6A30F8-4BFA-4F0B-A134-C2A98DAEBBC0}">
      <dgm:prSet/>
      <dgm:spPr/>
      <dgm:t>
        <a:bodyPr/>
        <a:lstStyle/>
        <a:p>
          <a:pPr rtl="0"/>
          <a:r>
            <a:rPr lang="en-US" smtClean="0"/>
            <a:t>Department Managers (Sales &amp; Production)</a:t>
          </a:r>
          <a:endParaRPr lang="en-IN"/>
        </a:p>
      </dgm:t>
    </dgm:pt>
    <dgm:pt modelId="{3E4B2E6E-7452-4190-A645-0F384FFC5008}" type="parTrans" cxnId="{23FB3684-4344-409C-B3DD-5D7A19E8C2E7}">
      <dgm:prSet/>
      <dgm:spPr/>
      <dgm:t>
        <a:bodyPr/>
        <a:lstStyle/>
        <a:p>
          <a:endParaRPr lang="en-IN"/>
        </a:p>
      </dgm:t>
    </dgm:pt>
    <dgm:pt modelId="{E338A337-63D0-4F24-90C0-36456085382C}" type="sibTrans" cxnId="{23FB3684-4344-409C-B3DD-5D7A19E8C2E7}">
      <dgm:prSet/>
      <dgm:spPr/>
      <dgm:t>
        <a:bodyPr/>
        <a:lstStyle/>
        <a:p>
          <a:endParaRPr lang="en-IN"/>
        </a:p>
      </dgm:t>
    </dgm:pt>
    <dgm:pt modelId="{9A52A2F3-F9FE-49E6-B0D1-C9BA73E71629}">
      <dgm:prSet/>
      <dgm:spPr/>
      <dgm:t>
        <a:bodyPr/>
        <a:lstStyle/>
        <a:p>
          <a:pPr rtl="0"/>
          <a:r>
            <a:rPr lang="en-US" smtClean="0"/>
            <a:t>Senior Leadership/Executives</a:t>
          </a:r>
          <a:endParaRPr lang="en-IN"/>
        </a:p>
      </dgm:t>
    </dgm:pt>
    <dgm:pt modelId="{0F6B8DD0-648E-4F0A-8371-F1E152D37F91}" type="parTrans" cxnId="{7AABBCB2-18BD-4B94-9B22-2D3BA2B5FDC6}">
      <dgm:prSet/>
      <dgm:spPr/>
      <dgm:t>
        <a:bodyPr/>
        <a:lstStyle/>
        <a:p>
          <a:endParaRPr lang="en-IN"/>
        </a:p>
      </dgm:t>
    </dgm:pt>
    <dgm:pt modelId="{1F8DF236-A413-4443-A91C-A7111B447622}" type="sibTrans" cxnId="{7AABBCB2-18BD-4B94-9B22-2D3BA2B5FDC6}">
      <dgm:prSet/>
      <dgm:spPr/>
      <dgm:t>
        <a:bodyPr/>
        <a:lstStyle/>
        <a:p>
          <a:endParaRPr lang="en-IN"/>
        </a:p>
      </dgm:t>
    </dgm:pt>
    <dgm:pt modelId="{E1A36544-2CFF-4B0B-A960-74E25BDD68C1}">
      <dgm:prSet/>
      <dgm:spPr/>
      <dgm:t>
        <a:bodyPr/>
        <a:lstStyle/>
        <a:p>
          <a:pPr rtl="0"/>
          <a:r>
            <a:rPr lang="en-US" smtClean="0"/>
            <a:t>Performance Review committee </a:t>
          </a:r>
          <a:endParaRPr lang="en-IN"/>
        </a:p>
      </dgm:t>
    </dgm:pt>
    <dgm:pt modelId="{9EC7D766-BC4A-4D33-8369-46D5A8538B7F}" type="parTrans" cxnId="{585C5911-F688-40DF-9ABC-F8BF57D19BBE}">
      <dgm:prSet/>
      <dgm:spPr/>
      <dgm:t>
        <a:bodyPr/>
        <a:lstStyle/>
        <a:p>
          <a:endParaRPr lang="en-IN"/>
        </a:p>
      </dgm:t>
    </dgm:pt>
    <dgm:pt modelId="{13E36565-BF96-40DA-84C8-6760F628C2E2}" type="sibTrans" cxnId="{585C5911-F688-40DF-9ABC-F8BF57D19BBE}">
      <dgm:prSet/>
      <dgm:spPr/>
      <dgm:t>
        <a:bodyPr/>
        <a:lstStyle/>
        <a:p>
          <a:endParaRPr lang="en-IN"/>
        </a:p>
      </dgm:t>
    </dgm:pt>
    <dgm:pt modelId="{96CDDB6A-DAFB-4859-A38C-1098614F3E48}">
      <dgm:prSet/>
      <dgm:spPr/>
      <dgm:t>
        <a:bodyPr/>
        <a:lstStyle/>
        <a:p>
          <a:pPr rtl="0"/>
          <a:r>
            <a:rPr lang="en-US" smtClean="0"/>
            <a:t>Finance/Compensation Teams and Business Analyst</a:t>
          </a:r>
          <a:endParaRPr lang="en-IN"/>
        </a:p>
      </dgm:t>
    </dgm:pt>
    <dgm:pt modelId="{E0E0ACFB-ED67-4D95-8550-BB8469E32DA6}" type="parTrans" cxnId="{90C1026F-39B7-44BB-A5CA-D82CE325C9C4}">
      <dgm:prSet/>
      <dgm:spPr/>
      <dgm:t>
        <a:bodyPr/>
        <a:lstStyle/>
        <a:p>
          <a:endParaRPr lang="en-IN"/>
        </a:p>
      </dgm:t>
    </dgm:pt>
    <dgm:pt modelId="{A013797F-E3BA-470C-A832-FB7AD6F67591}" type="sibTrans" cxnId="{90C1026F-39B7-44BB-A5CA-D82CE325C9C4}">
      <dgm:prSet/>
      <dgm:spPr/>
      <dgm:t>
        <a:bodyPr/>
        <a:lstStyle/>
        <a:p>
          <a:endParaRPr lang="en-IN"/>
        </a:p>
      </dgm:t>
    </dgm:pt>
    <dgm:pt modelId="{80DF864F-0674-4036-BFAE-AC8E48A93792}" type="pres">
      <dgm:prSet presAssocID="{30D5B952-480D-475B-A195-42B1502AC7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D806224-9199-4C3C-ADE9-D2AF02A3DB16}" type="pres">
      <dgm:prSet presAssocID="{2483D653-637E-46CE-AEAF-A9935974D734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9A41F2-61A0-4E04-87C5-25AAFE9A7F44}" type="pres">
      <dgm:prSet presAssocID="{0DF3D9EF-93F5-4100-8090-FEE752BDB198}" presName="spacer" presStyleCnt="0"/>
      <dgm:spPr/>
    </dgm:pt>
    <dgm:pt modelId="{B1E71209-9619-48B5-8214-42A71C435C68}" type="pres">
      <dgm:prSet presAssocID="{8C6A30F8-4BFA-4F0B-A134-C2A98DAEBBC0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06C00E-2FFC-49B7-99D2-1489EACCE845}" type="pres">
      <dgm:prSet presAssocID="{E338A337-63D0-4F24-90C0-36456085382C}" presName="spacer" presStyleCnt="0"/>
      <dgm:spPr/>
    </dgm:pt>
    <dgm:pt modelId="{BCF4B712-5342-463C-9A17-C3B8122D8622}" type="pres">
      <dgm:prSet presAssocID="{9A52A2F3-F9FE-49E6-B0D1-C9BA73E71629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7CFD69-14FF-4193-B753-D13687956189}" type="pres">
      <dgm:prSet presAssocID="{1F8DF236-A413-4443-A91C-A7111B447622}" presName="spacer" presStyleCnt="0"/>
      <dgm:spPr/>
    </dgm:pt>
    <dgm:pt modelId="{BD6A7D20-489C-470F-8254-FBF9E1F72EDE}" type="pres">
      <dgm:prSet presAssocID="{E1A36544-2CFF-4B0B-A960-74E25BDD68C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020862-3B4F-4443-8645-F195990E6D3D}" type="pres">
      <dgm:prSet presAssocID="{13E36565-BF96-40DA-84C8-6760F628C2E2}" presName="spacer" presStyleCnt="0"/>
      <dgm:spPr/>
    </dgm:pt>
    <dgm:pt modelId="{31B8D5F4-19F6-431F-A789-13DB74E69472}" type="pres">
      <dgm:prSet presAssocID="{96CDDB6A-DAFB-4859-A38C-1098614F3E4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F463140-1AE6-4410-89A2-EAFA3317BCDB}" type="presOf" srcId="{30D5B952-480D-475B-A195-42B1502AC7E9}" destId="{80DF864F-0674-4036-BFAE-AC8E48A93792}" srcOrd="0" destOrd="0" presId="urn:microsoft.com/office/officeart/2005/8/layout/vList2"/>
    <dgm:cxn modelId="{7837F3FA-7047-4A72-B540-E37E8FA5FDE6}" type="presOf" srcId="{8C6A30F8-4BFA-4F0B-A134-C2A98DAEBBC0}" destId="{B1E71209-9619-48B5-8214-42A71C435C68}" srcOrd="0" destOrd="0" presId="urn:microsoft.com/office/officeart/2005/8/layout/vList2"/>
    <dgm:cxn modelId="{84B9F9B9-2017-4F0F-98A4-F976D297F86D}" srcId="{30D5B952-480D-475B-A195-42B1502AC7E9}" destId="{2483D653-637E-46CE-AEAF-A9935974D734}" srcOrd="0" destOrd="0" parTransId="{7B9954F7-643A-43FC-B5C1-0FDF8BB895C9}" sibTransId="{0DF3D9EF-93F5-4100-8090-FEE752BDB198}"/>
    <dgm:cxn modelId="{23FB3684-4344-409C-B3DD-5D7A19E8C2E7}" srcId="{30D5B952-480D-475B-A195-42B1502AC7E9}" destId="{8C6A30F8-4BFA-4F0B-A134-C2A98DAEBBC0}" srcOrd="1" destOrd="0" parTransId="{3E4B2E6E-7452-4190-A645-0F384FFC5008}" sibTransId="{E338A337-63D0-4F24-90C0-36456085382C}"/>
    <dgm:cxn modelId="{585C5911-F688-40DF-9ABC-F8BF57D19BBE}" srcId="{30D5B952-480D-475B-A195-42B1502AC7E9}" destId="{E1A36544-2CFF-4B0B-A960-74E25BDD68C1}" srcOrd="3" destOrd="0" parTransId="{9EC7D766-BC4A-4D33-8369-46D5A8538B7F}" sibTransId="{13E36565-BF96-40DA-84C8-6760F628C2E2}"/>
    <dgm:cxn modelId="{ECB642C2-F2A6-4EFB-8230-B6C18FEFDA78}" type="presOf" srcId="{2483D653-637E-46CE-AEAF-A9935974D734}" destId="{2D806224-9199-4C3C-ADE9-D2AF02A3DB16}" srcOrd="0" destOrd="0" presId="urn:microsoft.com/office/officeart/2005/8/layout/vList2"/>
    <dgm:cxn modelId="{3CD3B037-DED0-4037-A0D3-DE8C26F0F0A7}" type="presOf" srcId="{9A52A2F3-F9FE-49E6-B0D1-C9BA73E71629}" destId="{BCF4B712-5342-463C-9A17-C3B8122D8622}" srcOrd="0" destOrd="0" presId="urn:microsoft.com/office/officeart/2005/8/layout/vList2"/>
    <dgm:cxn modelId="{7AABBCB2-18BD-4B94-9B22-2D3BA2B5FDC6}" srcId="{30D5B952-480D-475B-A195-42B1502AC7E9}" destId="{9A52A2F3-F9FE-49E6-B0D1-C9BA73E71629}" srcOrd="2" destOrd="0" parTransId="{0F6B8DD0-648E-4F0A-8371-F1E152D37F91}" sibTransId="{1F8DF236-A413-4443-A91C-A7111B447622}"/>
    <dgm:cxn modelId="{90C1026F-39B7-44BB-A5CA-D82CE325C9C4}" srcId="{30D5B952-480D-475B-A195-42B1502AC7E9}" destId="{96CDDB6A-DAFB-4859-A38C-1098614F3E48}" srcOrd="4" destOrd="0" parTransId="{E0E0ACFB-ED67-4D95-8550-BB8469E32DA6}" sibTransId="{A013797F-E3BA-470C-A832-FB7AD6F67591}"/>
    <dgm:cxn modelId="{24BE1B03-D4A5-475D-BD6A-59888CB4F67F}" type="presOf" srcId="{96CDDB6A-DAFB-4859-A38C-1098614F3E48}" destId="{31B8D5F4-19F6-431F-A789-13DB74E69472}" srcOrd="0" destOrd="0" presId="urn:microsoft.com/office/officeart/2005/8/layout/vList2"/>
    <dgm:cxn modelId="{97171275-EC20-4B92-823E-360A6419A467}" type="presOf" srcId="{E1A36544-2CFF-4B0B-A960-74E25BDD68C1}" destId="{BD6A7D20-489C-470F-8254-FBF9E1F72EDE}" srcOrd="0" destOrd="0" presId="urn:microsoft.com/office/officeart/2005/8/layout/vList2"/>
    <dgm:cxn modelId="{355A1680-306C-44D9-88E9-C2319AA2AEA9}" type="presParOf" srcId="{80DF864F-0674-4036-BFAE-AC8E48A93792}" destId="{2D806224-9199-4C3C-ADE9-D2AF02A3DB16}" srcOrd="0" destOrd="0" presId="urn:microsoft.com/office/officeart/2005/8/layout/vList2"/>
    <dgm:cxn modelId="{5C137AA9-43BE-411F-9060-2E078648E985}" type="presParOf" srcId="{80DF864F-0674-4036-BFAE-AC8E48A93792}" destId="{F09A41F2-61A0-4E04-87C5-25AAFE9A7F44}" srcOrd="1" destOrd="0" presId="urn:microsoft.com/office/officeart/2005/8/layout/vList2"/>
    <dgm:cxn modelId="{8332C5F9-4A30-4301-B7F3-2D5CEC2963D4}" type="presParOf" srcId="{80DF864F-0674-4036-BFAE-AC8E48A93792}" destId="{B1E71209-9619-48B5-8214-42A71C435C68}" srcOrd="2" destOrd="0" presId="urn:microsoft.com/office/officeart/2005/8/layout/vList2"/>
    <dgm:cxn modelId="{BCB7FFA4-E99C-4AC1-B159-60D01CD86090}" type="presParOf" srcId="{80DF864F-0674-4036-BFAE-AC8E48A93792}" destId="{1706C00E-2FFC-49B7-99D2-1489EACCE845}" srcOrd="3" destOrd="0" presId="urn:microsoft.com/office/officeart/2005/8/layout/vList2"/>
    <dgm:cxn modelId="{094F799A-80A0-438E-B149-46207467B873}" type="presParOf" srcId="{80DF864F-0674-4036-BFAE-AC8E48A93792}" destId="{BCF4B712-5342-463C-9A17-C3B8122D8622}" srcOrd="4" destOrd="0" presId="urn:microsoft.com/office/officeart/2005/8/layout/vList2"/>
    <dgm:cxn modelId="{5DE86ED0-A275-4D42-806F-90F4F9BCFF9D}" type="presParOf" srcId="{80DF864F-0674-4036-BFAE-AC8E48A93792}" destId="{7D7CFD69-14FF-4193-B753-D13687956189}" srcOrd="5" destOrd="0" presId="urn:microsoft.com/office/officeart/2005/8/layout/vList2"/>
    <dgm:cxn modelId="{2941489C-DFF1-44E7-8D7C-15411E7A031B}" type="presParOf" srcId="{80DF864F-0674-4036-BFAE-AC8E48A93792}" destId="{BD6A7D20-489C-470F-8254-FBF9E1F72EDE}" srcOrd="6" destOrd="0" presId="urn:microsoft.com/office/officeart/2005/8/layout/vList2"/>
    <dgm:cxn modelId="{C1028530-651E-4DCF-82E8-139F73AD6D2A}" type="presParOf" srcId="{80DF864F-0674-4036-BFAE-AC8E48A93792}" destId="{B2020862-3B4F-4443-8645-F195990E6D3D}" srcOrd="7" destOrd="0" presId="urn:microsoft.com/office/officeart/2005/8/layout/vList2"/>
    <dgm:cxn modelId="{B8D31E9B-0CCA-405C-ADD4-EBD907715C92}" type="presParOf" srcId="{80DF864F-0674-4036-BFAE-AC8E48A93792}" destId="{31B8D5F4-19F6-431F-A789-13DB74E694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6C0DC77-6FCD-4E97-8B20-7DFFCCC886B8}"/>
              </a:ext>
            </a:extLst>
          </p:cNvPr>
          <p:cNvSpPr txBox="1"/>
          <p:nvPr/>
        </p:nvSpPr>
        <p:spPr>
          <a:xfrm>
            <a:off x="561702" y="3331029"/>
            <a:ext cx="108876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</a:t>
            </a:r>
            <a:r>
              <a:rPr lang="en-US" sz="2800" dirty="0" err="1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SOWMIYA</a:t>
            </a:r>
            <a:r>
              <a:rPr lang="en-US" sz="2800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 LAKSHMI B </a:t>
            </a:r>
            <a:endParaRPr lang="en-US" sz="2800" dirty="0"/>
          </a:p>
          <a:p>
            <a:r>
              <a:rPr lang="en-US" sz="2800" dirty="0"/>
              <a:t>REGISTER NO</a:t>
            </a:r>
            <a:r>
              <a:rPr lang="en-US" sz="2800" dirty="0" smtClean="0"/>
              <a:t>:  </a:t>
            </a:r>
            <a:r>
              <a:rPr lang="en-US" sz="28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312204631</a:t>
            </a:r>
            <a:endParaRPr lang="en-US" sz="2800" dirty="0"/>
          </a:p>
          <a:p>
            <a:r>
              <a:rPr lang="en-US" sz="2800" dirty="0" smtClean="0"/>
              <a:t>DEPARTMENT:  COMMERCE</a:t>
            </a:r>
            <a:endParaRPr lang="en-US" sz="2800" dirty="0"/>
          </a:p>
          <a:p>
            <a:r>
              <a:rPr lang="en-US" sz="2800" dirty="0" smtClean="0"/>
              <a:t>COLLEGE:       </a:t>
            </a:r>
            <a:r>
              <a:rPr lang="en-US" sz="2800" dirty="0" err="1" smtClean="0"/>
              <a:t>K.C.S</a:t>
            </a:r>
            <a:r>
              <a:rPr lang="en-US" sz="2800" dirty="0" smtClean="0"/>
              <a:t> KASI NADAR COLLEGE AND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D735B017-D4ED-2080-B5C7-65352AA3ED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631239"/>
              </p:ext>
            </p:extLst>
          </p:nvPr>
        </p:nvGraphicFramePr>
        <p:xfrm>
          <a:off x="1045029" y="2124075"/>
          <a:ext cx="7931546" cy="340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084" y="403696"/>
            <a:ext cx="2236285" cy="223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1886" y="1360651"/>
            <a:ext cx="91962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Performance </a:t>
            </a:r>
            <a:r>
              <a:rPr lang="en-GB" b="1" dirty="0"/>
              <a:t>Distribution: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/>
              <a:t>The </a:t>
            </a:r>
            <a:r>
              <a:rPr lang="en-GB" dirty="0"/>
              <a:t>"Fully Meets" category has the highest total score, indicating that this level is the most common among employees. Both "Exceeds" and "Needs Improvement" categories are equally represented, each contributing 30% to the overall performance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Individual </a:t>
            </a:r>
            <a:r>
              <a:rPr lang="en-GB" b="1" dirty="0"/>
              <a:t>Performance: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/>
              <a:t>Highest Total Score:</a:t>
            </a:r>
            <a:r>
              <a:rPr lang="en-GB" dirty="0"/>
              <a:t> Charlie, with a score of 3,476, stands out as the highest individual performer.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 smtClean="0"/>
              <a:t>Summary</a:t>
            </a:r>
            <a:r>
              <a:rPr lang="en-GB" b="1" dirty="0"/>
              <a:t>: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The pivot table analysis reveals that the majority of employees are categorized as "Fully Meets," indicating a strong overall performance level. High and low performers have been identified, with Charlie achieving the highest score and Ryland the lowest. The data is consistent and well-organized, providing a clear view of performance distribution and individual achievements. This analysis helps in understanding the performance landscape and can guide decisions for performance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931832"/>
            <a:ext cx="6895535" cy="42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8796" y="1637819"/>
            <a:ext cx="1064991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OVERALL PERFORMANCE DISTRIBUTION: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the percentage of total scores that fall into each performance category (Exceeds, Fully Meets, Needs Improvement).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HIGH PERFORMERS: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the employees who scored exclusively in the "Exceeds" category and calculate their combined total score.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PERFORMANCE: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the total scores for each category and identify which category has the highest total score and which has the lowest.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EMPLOYEE SCORES: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which employee has the highest total score and which has the lowest total score, and provide their corresponding category breakdown.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DATA CONSISTENCY: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the sum of scores in each category for individual employees aligns with the grand total provided.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45328332"/>
              </p:ext>
            </p:extLst>
          </p:nvPr>
        </p:nvGraphicFramePr>
        <p:xfrm>
          <a:off x="351182" y="2090057"/>
          <a:ext cx="9354521" cy="3226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33230633"/>
              </p:ext>
            </p:extLst>
          </p:nvPr>
        </p:nvGraphicFramePr>
        <p:xfrm>
          <a:off x="643944" y="2086376"/>
          <a:ext cx="8577329" cy="337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7559" y="2239268"/>
            <a:ext cx="882129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 smtClean="0"/>
              <a:t>FILTERING-</a:t>
            </a:r>
            <a:r>
              <a:rPr lang="en-GB" sz="2000" dirty="0" smtClean="0"/>
              <a:t> Remove missing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 smtClean="0"/>
              <a:t>Conditional Formatting- </a:t>
            </a:r>
            <a:r>
              <a:rPr lang="en-GB" sz="2000" dirty="0" smtClean="0"/>
              <a:t>Blanks, Background Colour Shading, Data Bars ,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 smtClean="0"/>
              <a:t>DATA FILTERING AND SORTING- </a:t>
            </a:r>
            <a:r>
              <a:rPr lang="en-GB" sz="2000" dirty="0" smtClean="0"/>
              <a:t>Identify specific employee groups, such as those with Exceed, Fully meet, Need Improvement.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 smtClean="0"/>
              <a:t>PIVOT TABLE- </a:t>
            </a:r>
            <a:r>
              <a:rPr lang="en-GB" sz="2000" dirty="0" smtClean="0"/>
              <a:t>Summary of employee performance under their current rating.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b="1" dirty="0" smtClean="0"/>
              <a:t>GRAPHS-</a:t>
            </a:r>
            <a:r>
              <a:rPr lang="en-GB" sz="2000" dirty="0" smtClean="0"/>
              <a:t> Final Report.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63B5082-0A41-445E-9740-6C8E96B1D281}"/>
              </a:ext>
            </a:extLst>
          </p:cNvPr>
          <p:cNvSpPr txBox="1"/>
          <p:nvPr/>
        </p:nvSpPr>
        <p:spPr>
          <a:xfrm>
            <a:off x="642729" y="2041211"/>
            <a:ext cx="89649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400" dirty="0"/>
              <a:t>: Unique identifier for each employee in the    organization.</a:t>
            </a:r>
          </a:p>
          <a:p>
            <a:endParaRPr lang="en-US" sz="2400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400" dirty="0"/>
              <a:t>: The first name of the employee.</a:t>
            </a:r>
          </a:p>
          <a:p>
            <a:endParaRPr lang="en-US" sz="2400" dirty="0"/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SCORE</a:t>
            </a:r>
            <a:r>
              <a:rPr lang="en-US" sz="2400" dirty="0" smtClean="0"/>
              <a:t>: A score indicating employee’s performance level (e.g., Excellent, Satisfactory, Needs Improvement).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2B2DF1-83AA-4207-BD42-5AFF1EB4E4B2}"/>
              </a:ext>
            </a:extLst>
          </p:cNvPr>
          <p:cNvSpPr txBox="1"/>
          <p:nvPr/>
        </p:nvSpPr>
        <p:spPr>
          <a:xfrm>
            <a:off x="582527" y="385527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D1BE8-D50D-445F-BF7A-D1E5619C1381}"/>
              </a:ext>
            </a:extLst>
          </p:cNvPr>
          <p:cNvSpPr txBox="1"/>
          <p:nvPr/>
        </p:nvSpPr>
        <p:spPr>
          <a:xfrm>
            <a:off x="768438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set</a:t>
            </a:r>
            <a:r>
              <a:rPr lang="en-US" sz="2000" dirty="0"/>
              <a:t>: Kaggle, Employee </a:t>
            </a:r>
            <a:r>
              <a:rPr lang="en-US" sz="2000" dirty="0" smtClean="0"/>
              <a:t>dataset.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Feature Selection</a:t>
            </a:r>
            <a:r>
              <a:rPr lang="en-US" sz="2000" dirty="0" smtClean="0"/>
              <a:t>: Slicer, Conditional Formatting, Designing.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Cleaning</a:t>
            </a:r>
            <a:r>
              <a:rPr lang="en-US" sz="2000" dirty="0"/>
              <a:t>: Missing </a:t>
            </a:r>
            <a:r>
              <a:rPr lang="en-US" sz="2000" dirty="0" smtClean="0"/>
              <a:t>values, Irrelevant data, correct errors, Remove Unnecessary columns and Rows.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Pivot Table</a:t>
            </a:r>
            <a:r>
              <a:rPr lang="en-US" sz="2000" dirty="0"/>
              <a:t>: Employee ID, First </a:t>
            </a:r>
            <a:r>
              <a:rPr lang="en-US" sz="2000" dirty="0" smtClean="0"/>
              <a:t>Name, Performance Score. </a:t>
            </a:r>
          </a:p>
          <a:p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smtClean="0"/>
              <a:t>Chart</a:t>
            </a:r>
            <a:r>
              <a:rPr lang="en-US" sz="2000" dirty="0" smtClean="0"/>
              <a:t>: Report of Employee Performance based on their employee ID is represent in Values and performance score presented as column 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394</TotalTime>
  <Words>562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30</cp:revision>
  <dcterms:created xsi:type="dcterms:W3CDTF">2024-08-21T00:32:52Z</dcterms:created>
  <dcterms:modified xsi:type="dcterms:W3CDTF">2024-08-27T08:51:52Z</dcterms:modified>
</cp:coreProperties>
</file>