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2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86404" y="791569"/>
            <a:ext cx="9144000" cy="1883391"/>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 SECURITY</a:t>
            </a:r>
            <a:br>
              <a:rPr lang="en-US" b="1" dirty="0" smtClean="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
            </a:r>
            <a:br>
              <a:rPr lang="en-US" b="1" dirty="0">
                <a:solidFill>
                  <a:schemeClr val="accent1"/>
                </a:solidFill>
                <a:latin typeface="Arial" panose="020B0604020202020204" pitchFamily="34" charset="0"/>
                <a:cs typeface="Arial" panose="020B0604020202020204" pitchFamily="34" charset="0"/>
              </a:rPr>
            </a:br>
            <a:r>
              <a:rPr lang="en-US" b="1" dirty="0" smtClean="0">
                <a:solidFill>
                  <a:schemeClr val="accent1"/>
                </a:solidFill>
                <a:latin typeface="Arial" panose="020B0604020202020204" pitchFamily="34" charset="0"/>
                <a:cs typeface="Arial" panose="020B0604020202020204" pitchFamily="34" charset="0"/>
              </a:rPr>
              <a:t>AI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R.SOWMIYA</a:t>
            </a:r>
          </a:p>
          <a:p>
            <a:r>
              <a:rPr lang="en-US" sz="2000" b="1" dirty="0" smtClean="0">
                <a:solidFill>
                  <a:schemeClr val="accent1">
                    <a:lumMod val="75000"/>
                  </a:schemeClr>
                </a:solidFill>
                <a:latin typeface="Arial"/>
                <a:cs typeface="Arial"/>
              </a:rPr>
              <a:t>SALEM COLLEGE OF ENGINEERING AND TECHNOLOGY</a:t>
            </a:r>
          </a:p>
          <a:p>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Content Placeholder 2"/>
          <p:cNvSpPr>
            <a:spLocks noGrp="1"/>
          </p:cNvSpPr>
          <p:nvPr>
            <p:ph idx="1"/>
          </p:nvPr>
        </p:nvSpPr>
        <p:spPr>
          <a:xfrm>
            <a:off x="540249" y="0"/>
            <a:ext cx="11029615" cy="4673324"/>
          </a:xfrm>
        </p:spPr>
        <p:txBody>
          <a:bodyPr/>
          <a:lstStyle/>
          <a:p>
            <a:r>
              <a:rPr lang="en-US" dirty="0"/>
              <a:t>The benefits mentioned above represent just a tiny portion of AI's potential for enhancing </a:t>
            </a:r>
            <a:r>
              <a:rPr lang="en-US" dirty="0" err="1"/>
              <a:t>cybersecurity</a:t>
            </a:r>
            <a:r>
              <a:rPr lang="en-US" dirty="0"/>
              <a:t>. However, like with everything, there are certain drawbacks to using artificial intelligence in this area. Organizations would need much more resources and financial expenditures to develop and sustain an artificial intelligence system [16]. Furthermore, since AI systems are taught using data sets, you will need to collect a large number of different sets of malware codes, non-malicious codes, and anomalies to train your system. Acquisition of all of these data sets is time-consuming and necessitates expenditures that are beyond the financial means of most businesses</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94" y="1192238"/>
            <a:ext cx="11227721" cy="4718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a:extLst>
              <a:ext uri="{FF2B5EF4-FFF2-40B4-BE49-F238E27FC236}">
                <a16:creationId xmlns:a16="http://schemas.microsoft.com/office/drawing/2014/main" xmlns="" id="{8FEE4A9C-3F57-7DA7-91FD-715C3FB47F93}"/>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IN" sz="2400" smtClean="0"/>
          </a:p>
          <a:p>
            <a:pPr marL="305435" indent="-305435"/>
            <a:endParaRPr lang="en-IN" dirty="0"/>
          </a:p>
        </p:txBody>
      </p:sp>
      <p:sp>
        <p:nvSpPr>
          <p:cNvPr id="4" name="Rectangle 3"/>
          <p:cNvSpPr/>
          <p:nvPr/>
        </p:nvSpPr>
        <p:spPr>
          <a:xfrm>
            <a:off x="700585" y="1387732"/>
            <a:ext cx="6096000" cy="2308324"/>
          </a:xfrm>
          <a:prstGeom prst="rect">
            <a:avLst/>
          </a:prstGeom>
        </p:spPr>
        <p:txBody>
          <a:bodyPr>
            <a:spAutoFit/>
          </a:bodyPr>
          <a:lstStyle/>
          <a:p>
            <a:r>
              <a:rPr lang="en-US" dirty="0"/>
              <a:t>AI has a plethora of benefits and uses in many fields, one of which is </a:t>
            </a:r>
            <a:r>
              <a:rPr lang="en-US" dirty="0" err="1"/>
              <a:t>cybersecurity</a:t>
            </a:r>
            <a:r>
              <a:rPr lang="en-US" dirty="0"/>
              <a:t>. With the rapid evolution of </a:t>
            </a:r>
            <a:r>
              <a:rPr lang="en-US" dirty="0" err="1"/>
              <a:t>cyberattacks</a:t>
            </a:r>
            <a:r>
              <a:rPr lang="en-US" dirty="0"/>
              <a:t> and device proliferation occurring today, AI and machine learning can assist in keeping up with cybercriminals, automating threat detection, and responding more efficiently than traditional </a:t>
            </a:r>
            <a:r>
              <a:rPr lang="en-US" dirty="0" err="1"/>
              <a:t>softwareor</a:t>
            </a:r>
            <a:r>
              <a:rPr lang="en-US" dirty="0"/>
              <a:t> human-driven methods [6]. The following are some of the benefits and uses of utilizing AI in </a:t>
            </a:r>
            <a:r>
              <a:rPr lang="en-US" dirty="0" err="1"/>
              <a:t>cybersecurity</a:t>
            </a:r>
            <a:r>
              <a:rPr lang="en-US" dirty="0"/>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2"/>
          <p:cNvSpPr>
            <a:spLocks noGrp="1"/>
          </p:cNvSpPr>
          <p:nvPr>
            <p:ph idx="1"/>
          </p:nvPr>
        </p:nvSpPr>
        <p:spPr>
          <a:xfrm>
            <a:off x="499305" y="1151901"/>
            <a:ext cx="11029615" cy="4673324"/>
          </a:xfrm>
        </p:spPr>
        <p:txBody>
          <a:bodyPr/>
          <a:lstStyle/>
          <a:p>
            <a:r>
              <a:rPr lang="en-US" dirty="0"/>
              <a:t>Artificial intelligence may be used to identify cyber risks and potentially harmful activity. Because traditional software systems are unable of keeping up with the enormous volume of new viruses generated each week, this is an area where AI can truly assist. AI systems are designed to identify malware, perform predictive </a:t>
            </a:r>
            <a:r>
              <a:rPr lang="en-US" dirty="0" err="1"/>
              <a:t>modelling</a:t>
            </a:r>
            <a:r>
              <a:rPr lang="en-US" dirty="0"/>
              <a:t>, and even the least compact malicious software or </a:t>
            </a:r>
            <a:r>
              <a:rPr lang="en-US" dirty="0" err="1"/>
              <a:t>ransomware</a:t>
            </a:r>
            <a:r>
              <a:rPr lang="en-US" dirty="0"/>
              <a:t> assaults before entering the system by utilizing complex algorithms [7]. AI enables better predictive intelligence via computational OLQJXLVWLFVZKLFKFXUDWHV¶PDWHULDOIRULWVHOIE\VFDQQLQJDUWLFOHVQHZVDQGF\EHUWKUHDWUHVHDUFK&gt;@7KLV can provide information on emerging abnormalities, </a:t>
            </a:r>
            <a:r>
              <a:rPr lang="en-US" dirty="0" err="1"/>
              <a:t>cyberattacks</a:t>
            </a:r>
            <a:r>
              <a:rPr lang="en-US" dirty="0"/>
              <a:t>, and countermeasures. After all, hackers are trend followers as well, and what they find popular changes often. AI-based </a:t>
            </a:r>
            <a:r>
              <a:rPr lang="en-US" dirty="0" err="1"/>
              <a:t>cybersecurity</a:t>
            </a:r>
            <a:r>
              <a:rPr lang="en-US" dirty="0"/>
              <a:t> solutions are capable of delivering the newest information about global and industrial hazards so that critical priority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Content Placeholder 2"/>
          <p:cNvSpPr>
            <a:spLocks noGrp="1"/>
          </p:cNvSpPr>
          <p:nvPr>
            <p:ph idx="1"/>
          </p:nvPr>
        </p:nvSpPr>
        <p:spPr>
          <a:xfrm>
            <a:off x="472010" y="278444"/>
            <a:ext cx="11029615" cy="4673324"/>
          </a:xfrm>
        </p:spPr>
        <p:txBody>
          <a:bodyPr/>
          <a:lstStyle/>
          <a:p>
            <a:r>
              <a:rPr lang="en-US" dirty="0"/>
              <a:t>Bots now account for a significant portion of internet traffic, and they may be hazardous. Bots may be a genuine threat, ranging from account takeovers using stolen passwords to fake account creation and data theft. One cannot defeat automated threats only via manual replies. AI and machine learning aid in the development of comprehensive knowledge of website traffic and the differentiation of good bots (such as search engine crawlers) from harmful bots and people [8]. AI facilitates the analysis of massive amounts of data and enables </a:t>
            </a:r>
            <a:r>
              <a:rPr lang="en-US" dirty="0" err="1"/>
              <a:t>cybersecurity</a:t>
            </a:r>
            <a:r>
              <a:rPr lang="en-US" dirty="0"/>
              <a:t> teams to modify their approach in response to an ever-changing threat environment. By examining </a:t>
            </a:r>
            <a:r>
              <a:rPr lang="en-US" dirty="0" err="1"/>
              <a:t>behavioural</a:t>
            </a:r>
            <a:r>
              <a:rPr lang="en-US" dirty="0"/>
              <a:t> patterns, companies may determine the appearance of an ordinary user trip and a hazardous atypical journey</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Content Placeholder 2"/>
          <p:cNvSpPr>
            <a:spLocks noGrp="1"/>
          </p:cNvSpPr>
          <p:nvPr>
            <p:ph idx="1"/>
          </p:nvPr>
        </p:nvSpPr>
        <p:spPr>
          <a:xfrm>
            <a:off x="581192" y="-130989"/>
            <a:ext cx="11029615" cy="4673324"/>
          </a:xfrm>
        </p:spPr>
        <p:txBody>
          <a:bodyPr/>
          <a:lstStyle/>
          <a:p>
            <a:r>
              <a:rPr lang="en-US" dirty="0"/>
              <a:t>AI systems assist in determining the IT asset inventory, which is a comprehensive and accurate list of all devices, users, and apps with varying degrees of access to various systems. In the current situation, AI-based systems can anticipate how and when they are most likely to be hacked concerning corporate governance and exposure of threats (as mentioned above) and therefore can plan and direct resources for regions of the most vulnerable [8,9]. Prescriptive insights derived from AI-based analysis help design and enhance policies and procedures aimed at bolstering overall cyber resilience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p:cNvSpPr>
            <a:spLocks noGrp="1"/>
          </p:cNvSpPr>
          <p:nvPr>
            <p:ph idx="1"/>
          </p:nvPr>
        </p:nvSpPr>
        <p:spPr>
          <a:xfrm>
            <a:off x="518615" y="-581365"/>
            <a:ext cx="11051249" cy="4673324"/>
          </a:xfrm>
        </p:spPr>
        <p:txBody>
          <a:bodyPr/>
          <a:lstStyle/>
          <a:p>
            <a:r>
              <a:rPr lang="en-US" dirty="0"/>
              <a:t>The number of remote-working devices is rapidly growing, and AI can help secure them all. Antivirus software and virtual private networks (VPNs) may assist protect with remote malware and YLUXVHV¶ assaults, but they frequently rely on signatures.</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Content Placeholder 2"/>
          <p:cNvSpPr>
            <a:spLocks noGrp="1"/>
          </p:cNvSpPr>
          <p:nvPr>
            <p:ph idx="1"/>
          </p:nvPr>
        </p:nvSpPr>
        <p:spPr>
          <a:xfrm>
            <a:off x="526601" y="0"/>
            <a:ext cx="11029615" cy="4673324"/>
          </a:xfrm>
        </p:spPr>
        <p:txBody>
          <a:bodyPr/>
          <a:lstStyle/>
          <a:p>
            <a:r>
              <a:rPr lang="en-US" dirty="0"/>
              <a:t>Artificial intelligence (AI) in </a:t>
            </a:r>
            <a:r>
              <a:rPr lang="en-US" dirty="0" err="1"/>
              <a:t>cybersecurity</a:t>
            </a:r>
            <a:r>
              <a:rPr lang="en-US" dirty="0"/>
              <a:t> is a popular subject in the information security sector, as Artificial Intelligence (ML) algorithms grow more sophisticated. AI is being used to or explored for almost every sector application imaginable in </a:t>
            </a:r>
            <a:r>
              <a:rPr lang="en-US" dirty="0" err="1"/>
              <a:t>cybersecurity</a:t>
            </a:r>
            <a:r>
              <a:rPr lang="en-US" dirty="0"/>
              <a:t>. If a team of people can, AI can accomplish it ± albeit maybe with some human assistance. It's an exciting moment for </a:t>
            </a:r>
            <a:r>
              <a:rPr lang="en-US" dirty="0" err="1"/>
              <a:t>cybersecurity</a:t>
            </a:r>
            <a:r>
              <a:rPr lang="en-US" dirty="0"/>
              <a:t> aficionados, and you can keep up to date on all the newest issues by visiting a helpful website like Antivirus Rankings </a:t>
            </a:r>
            <a:endParaRPr lang="en-IN"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p:cNvSpPr>
            <a:spLocks noGrp="1"/>
          </p:cNvSpPr>
          <p:nvPr>
            <p:ph idx="1"/>
          </p:nvPr>
        </p:nvSpPr>
        <p:spPr>
          <a:xfrm>
            <a:off x="349180" y="223853"/>
            <a:ext cx="11029615" cy="4673324"/>
          </a:xfrm>
        </p:spPr>
        <p:txBody>
          <a:bodyPr/>
          <a:lstStyle/>
          <a:p>
            <a:r>
              <a:rPr lang="en-US" dirty="0"/>
              <a:t>á)UDXGGHWHFWLRQ$Q artificial intelligence-based fraud detection system that employs algorithms based on expected consumer habits to identify fraudulent transactions through MasterCard deployed Decision Intelligence [14]. It examines the customer's normal purchasing patterns, the seller, the location of the transaction, and many other complex algorithms to determine if a purchase is unusual.</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784</Words>
  <Application>Microsoft Office PowerPoint</Application>
  <PresentationFormat>Custom</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  AI AND CYBER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26</cp:revision>
  <dcterms:created xsi:type="dcterms:W3CDTF">2021-05-26T16:50:10Z</dcterms:created>
  <dcterms:modified xsi:type="dcterms:W3CDTF">2024-04-04T16:09:27Z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