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Sowmiyasaravanan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unm1633cc1221633044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87688d059df14f529a116d21ab9546f7</vt:lpwstr>
  </property>
</Properties>
</file>