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6"/>
  </p:notesMasterIdLst>
  <p:sldIdLst>
    <p:sldId id="292" r:id="rId5"/>
    <p:sldId id="1305" r:id="rId6"/>
    <p:sldId id="352" r:id="rId7"/>
    <p:sldId id="1300" r:id="rId8"/>
    <p:sldId id="1284" r:id="rId9"/>
    <p:sldId id="1286" r:id="rId10"/>
    <p:sldId id="1287" r:id="rId11"/>
    <p:sldId id="1292" r:id="rId12"/>
    <p:sldId id="1293" r:id="rId13"/>
    <p:sldId id="1294" r:id="rId14"/>
    <p:sldId id="1249" r:id="rId15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0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3CF13D-BAAF-4C8F-82C5-AB0B9013B791}" v="5" dt="2024-04-08T18:09:19.3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306" y="72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09555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:SOWMIYA P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:au622021104105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693356" y="3956068"/>
            <a:ext cx="209555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dirty="0">
                <a:solidFill>
                  <a:schemeClr val="tx1"/>
                </a:solidFill>
              </a:rPr>
              <a:t>Paavai college of engineering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namakkal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Find bus-Page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0AF43C-FB84-7BFC-573B-2BB867D8D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062"/>
            <a:ext cx="9144000" cy="393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Building Bus Reservation System using Python and Django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932BCE-9236-ADF4-4ADA-FE967FA83760}"/>
              </a:ext>
            </a:extLst>
          </p:cNvPr>
          <p:cNvSpPr txBox="1"/>
          <p:nvPr/>
        </p:nvSpPr>
        <p:spPr>
          <a:xfrm>
            <a:off x="845820" y="1314724"/>
            <a:ext cx="711884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Project Setup -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Start by setting up a new Django project. Make sure you have Python and Django installed on your system.</a:t>
            </a:r>
          </a:p>
          <a:p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Database Design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Design the database schema for your bus reservation system. You'll need tables/entities for buses, routes, schedules, reservations, users, etc. Utilize Django's built-in ORM (Object-Relational Mapping) to define your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Bus Management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Create views and forms to allow administrators to manage buses, routes, schedules, etc. This includes adding, editing, and deleting bus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Reservation System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Implement functionality for users to search for available buses based on their preferred route and date. Allow users to reserve seats on a selected bus.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3DBA4-A929-88B1-07B2-321858EB2AEC}"/>
              </a:ext>
            </a:extLst>
          </p:cNvPr>
          <p:cNvSpPr txBox="1"/>
          <p:nvPr/>
        </p:nvSpPr>
        <p:spPr>
          <a:xfrm>
            <a:off x="1005052" y="1393601"/>
            <a:ext cx="6601809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 Authentication: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Users should be able to register for an account and log in securely.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Only logged-in users should be able to make reservations.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US" dirty="0"/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Seat Selection: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Users should be able to view available seats for a particular bus route.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Seats should be displayed in a visually understandable layout, allowing users to select seats easily.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Once a seat is selected, it should be marked as unavailable for other users.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188470-075E-AE85-191B-96524C43CAEB}"/>
              </a:ext>
            </a:extLst>
          </p:cNvPr>
          <p:cNvSpPr txBox="1"/>
          <p:nvPr/>
        </p:nvSpPr>
        <p:spPr>
          <a:xfrm>
            <a:off x="1099646" y="1178157"/>
            <a:ext cx="457988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Project Setup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First, make sure you have Python and Django installed on your system. You can create a new Django project using the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django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-admin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command.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4CE69-866B-0DCB-1CB1-B3711E5D67BD}"/>
              </a:ext>
            </a:extLst>
          </p:cNvPr>
          <p:cNvSpPr txBox="1"/>
          <p:nvPr/>
        </p:nvSpPr>
        <p:spPr>
          <a:xfrm>
            <a:off x="1099646" y="1780130"/>
            <a:ext cx="4579882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Define Models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In each app, define Django models to represent the data entities in your system. For example, you might have models like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User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Bus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Route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Reservation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, etc. Use Django's ORM to define relationships between these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Admin page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56D614-60FA-8CC5-3509-CA1508223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4392"/>
            <a:ext cx="9144000" cy="413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696833" cy="317940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F164B2-60EA-0D85-144A-85B679EB3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Bus booking-Page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779F6-8749-F270-60B0-60ECAEB13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7648"/>
            <a:ext cx="9144000" cy="387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374</Words>
  <Application>Microsoft Office PowerPoint</Application>
  <PresentationFormat>On-screen Show (16:9)</PresentationFormat>
  <Paragraphs>53</Paragraphs>
  <Slides>11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  <vt:variant>
        <vt:lpstr>Custom Shows</vt:lpstr>
      </vt:variant>
      <vt:variant>
        <vt:i4>1</vt:i4>
      </vt:variant>
    </vt:vector>
  </HeadingPairs>
  <TitlesOfParts>
    <vt:vector size="19" baseType="lpstr">
      <vt:lpstr>Arial</vt:lpstr>
      <vt:lpstr>Arial MT</vt:lpstr>
      <vt:lpstr>Calibri</vt:lpstr>
      <vt:lpstr>Söhne</vt:lpstr>
      <vt:lpstr>Söhne Mono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Technology Used</vt:lpstr>
      <vt:lpstr>Admin page</vt:lpstr>
      <vt:lpstr>Homepage</vt:lpstr>
      <vt:lpstr>Bus booking-Page</vt:lpstr>
      <vt:lpstr>Find bus-Page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Dhanush G</cp:lastModifiedBy>
  <cp:revision>7</cp:revision>
  <dcterms:modified xsi:type="dcterms:W3CDTF">2024-04-09T05:56:34Z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