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15"/>
  </p:notesMasterIdLst>
  <p:sldIdLst>
    <p:sldId id="284" r:id="rId2"/>
    <p:sldId id="285" r:id="rId3"/>
    <p:sldId id="286" r:id="rId4"/>
    <p:sldId id="287" r:id="rId5"/>
    <p:sldId id="288" r:id="rId6"/>
    <p:sldId id="289" r:id="rId7"/>
    <p:sldId id="290" r:id="rId8"/>
    <p:sldId id="291" r:id="rId9"/>
    <p:sldId id="292" r:id="rId10"/>
    <p:sldId id="293" r:id="rId11"/>
    <p:sldId id="295" r:id="rId12"/>
    <p:sldId id="296" r:id="rId13"/>
    <p:sldId id="297" r:id="rId14"/>
  </p:sldIdLst>
  <p:sldSz cx="12192000" cy="6858000"/>
  <p:notesSz cx="12192000" cy="6858000"/>
  <p:embeddedFontLs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3.fntdata"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2.fntdata" /><Relationship Id="rId2" Type="http://schemas.openxmlformats.org/officeDocument/2006/relationships/slide" Target="slides/slide1.xml" /><Relationship Id="rId16" Type="http://schemas.openxmlformats.org/officeDocument/2006/relationships/font" Target="fonts/font1.fntdata"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4.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1"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2"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1048734"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5"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1048603"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05"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048696"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97"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04870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0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1048710"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1"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10487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1048627"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28"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1048646"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47"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048655"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56"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04866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048667"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8"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048675"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76"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04868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048687"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8"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1048591"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592"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3"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4"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5"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1048606"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07"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8"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9"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1048716"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17"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18"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19"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0"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1048721"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22"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3"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4"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5"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6"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1048727"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8"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9"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48576"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6"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48587"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048588"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89"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90"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2.xml" /><Relationship Id="rId1" Type="http://schemas.openxmlformats.org/officeDocument/2006/relationships/slideLayout" Target="../slideLayouts/slideLayout2.xml" /><Relationship Id="rId4" Type="http://schemas.openxmlformats.org/officeDocument/2006/relationships/image" Target="../media/image11.png"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4.jpe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notesSlide" Target="../notesSlides/notesSlide8.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00"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lang="en-US" b="1" i="0">
              <a:solidFill>
                <a:srgbClr val="0F0F0F"/>
              </a:solidFill>
              <a:latin typeface="Roboto"/>
              <a:ea typeface="Roboto"/>
              <a:cs typeface="Roboto"/>
              <a:sym typeface="Roboto"/>
            </a:endParaRPr>
          </a:p>
        </p:txBody>
      </p:sp>
      <p:pic>
        <p:nvPicPr>
          <p:cNvPr id="2097152" name="Google Shape;64;p7"/>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sp>
        <p:nvSpPr>
          <p:cNvPr id="1048601" name="Google Shape;65;p7"/>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lang="en-US"/>
          </a:p>
        </p:txBody>
      </p:sp>
      <p:sp>
        <p:nvSpPr>
          <p:cNvPr id="1048602" name="Google Shape;66;p7"/>
          <p:cNvSpPr txBox="1"/>
          <p:nvPr/>
        </p:nvSpPr>
        <p:spPr>
          <a:xfrm>
            <a:off x="428625" y="3259605"/>
            <a:ext cx="9982200" cy="15696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a:t>
            </a:r>
            <a:r>
              <a:rPr lang="en-IN" sz="2400" dirty="0">
                <a:solidFill>
                  <a:schemeClr val="dk1"/>
                </a:solidFill>
                <a:latin typeface="Calibri"/>
                <a:ea typeface="Calibri"/>
                <a:cs typeface="Calibri"/>
                <a:sym typeface="Calibri"/>
              </a:rPr>
              <a:t> </a:t>
            </a:r>
            <a:r>
              <a:rPr lang="en-US" sz="2400" dirty="0">
                <a:solidFill>
                  <a:schemeClr val="dk1"/>
                </a:solidFill>
                <a:latin typeface="Calibri"/>
                <a:ea typeface="Calibri"/>
                <a:cs typeface="Calibri"/>
                <a:sym typeface="Calibri"/>
              </a:rPr>
              <a:t>: </a:t>
            </a:r>
            <a:r>
              <a:rPr lang="en-IN" sz="2400" dirty="0" err="1">
                <a:solidFill>
                  <a:schemeClr val="dk1"/>
                </a:solidFill>
                <a:latin typeface="Calibri"/>
                <a:ea typeface="Calibri"/>
                <a:cs typeface="Calibri"/>
                <a:sym typeface="Calibri"/>
              </a:rPr>
              <a:t>Sowmiya</a:t>
            </a:r>
            <a:r>
              <a:rPr lang="en-IN" sz="2400" dirty="0">
                <a:solidFill>
                  <a:schemeClr val="dk1"/>
                </a:solidFill>
                <a:latin typeface="Calibri"/>
                <a:ea typeface="Calibri"/>
                <a:cs typeface="Calibri"/>
                <a:sym typeface="Calibri"/>
              </a:rPr>
              <a:t> Sri .M</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 </a:t>
            </a:r>
            <a:r>
              <a:rPr lang="en-IN" sz="2400" dirty="0">
                <a:solidFill>
                  <a:schemeClr val="dk1"/>
                </a:solidFill>
                <a:latin typeface="Calibri"/>
                <a:ea typeface="Calibri"/>
                <a:cs typeface="Calibri"/>
                <a:sym typeface="Calibri"/>
              </a:rPr>
              <a:t>312211130</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 </a:t>
            </a:r>
            <a:r>
              <a:rPr lang="en-US" sz="2400" dirty="0" err="1">
                <a:solidFill>
                  <a:schemeClr val="dk1"/>
                </a:solidFill>
                <a:latin typeface="Calibri"/>
                <a:ea typeface="Calibri"/>
                <a:cs typeface="Calibri"/>
                <a:sym typeface="Calibri"/>
              </a:rPr>
              <a:t>B.com</a:t>
            </a:r>
            <a:r>
              <a:rPr lang="en-US" sz="2400" dirty="0">
                <a:solidFill>
                  <a:schemeClr val="dk1"/>
                </a:solidFill>
                <a:latin typeface="Calibri"/>
                <a:ea typeface="Calibri"/>
                <a:cs typeface="Calibri"/>
                <a:sym typeface="Calibri"/>
              </a:rPr>
              <a:t> (</a:t>
            </a:r>
            <a:r>
              <a:rPr lang="en-IN" sz="2400" dirty="0">
                <a:solidFill>
                  <a:schemeClr val="dk1"/>
                </a:solidFill>
                <a:latin typeface="Calibri"/>
                <a:ea typeface="Calibri"/>
                <a:cs typeface="Calibri"/>
                <a:sym typeface="Calibri"/>
              </a:rPr>
              <a:t>Accounts and Finance</a:t>
            </a:r>
            <a:r>
              <a:rPr lang="en-US" sz="2400" dirty="0">
                <a:solidFill>
                  <a:schemeClr val="dk1"/>
                </a:solidFill>
                <a:latin typeface="Calibri"/>
                <a:ea typeface="Calibri"/>
                <a:cs typeface="Calibri"/>
                <a:sym typeface="Calibri"/>
              </a:rPr>
              <a:t>) 3rd year</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a:t>
            </a:r>
            <a:r>
              <a:rPr lang="en-IN" sz="2400" dirty="0">
                <a:solidFill>
                  <a:schemeClr val="dk1"/>
                </a:solidFill>
                <a:latin typeface="Calibri"/>
                <a:ea typeface="Calibri"/>
                <a:cs typeface="Calibri"/>
                <a:sym typeface="Calibri"/>
              </a:rPr>
              <a:t> </a:t>
            </a:r>
            <a:r>
              <a:rPr lang="en-IN" sz="2400" dirty="0" err="1">
                <a:solidFill>
                  <a:schemeClr val="dk1"/>
                </a:solidFill>
                <a:latin typeface="Calibri"/>
                <a:ea typeface="Calibri"/>
                <a:cs typeface="Calibri"/>
                <a:sym typeface="Calibri"/>
              </a:rPr>
              <a:t>Dr.</a:t>
            </a:r>
            <a:r>
              <a:rPr lang="en-US" sz="2400" dirty="0">
                <a:solidFill>
                  <a:schemeClr val="dk1"/>
                </a:solidFill>
                <a:latin typeface="Calibri"/>
                <a:ea typeface="Calibri"/>
                <a:cs typeface="Calibri"/>
                <a:sym typeface="Calibri"/>
              </a:rPr>
              <a:t> </a:t>
            </a:r>
            <a:r>
              <a:rPr lang="en-IN" sz="2400" dirty="0">
                <a:solidFill>
                  <a:schemeClr val="dk1"/>
                </a:solidFill>
                <a:latin typeface="Calibri"/>
                <a:ea typeface="Calibri"/>
                <a:cs typeface="Calibri"/>
                <a:sym typeface="Calibri"/>
              </a:rPr>
              <a:t>MGR Janaki College Of Arts And Science For Women</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r:embed="rId3">
            <a:alphaModFix/>
          </a:blip>
          <a:srcRect l="3186" b="-3755"/>
          <a:stretch>
            <a:fillRect/>
          </a:stretch>
        </p:blipFill>
        <p:spPr>
          <a:xfrm>
            <a:off x="115529" y="1697908"/>
            <a:ext cx="2388378" cy="3547909"/>
          </a:xfrm>
          <a:prstGeom prst="rect">
            <a:avLst/>
          </a:prstGeom>
          <a:noFill/>
          <a:ln>
            <a:noFill/>
          </a:ln>
        </p:spPr>
      </p:pic>
      <p:sp>
        <p:nvSpPr>
          <p:cNvPr id="1048693"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048694"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699"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708" name="Google Shape;210;p18"/>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r:embed="rId4">
            <a:alphaModFix/>
          </a:blip>
          <a:srcRect/>
          <a:stretch>
            <a:fillRect/>
          </a:stretch>
        </p:blipFill>
        <p:spPr>
          <a:xfrm>
            <a:off x="1143000" y="192881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1048712" name="Google Shape;217;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1048610"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6;p8"/>
          <p:cNvSpPr txBox="1">
            <a:spLocks noGrp="1"/>
          </p:cNvSpPr>
          <p:nvPr>
            <p:ph type="title"/>
          </p:nvPr>
        </p:nvSpPr>
        <p:spPr>
          <a:xfrm>
            <a:off x="739775" y="829627"/>
            <a:ext cx="3909695" cy="6387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pic>
          <p:nvPicPr>
            <p:cNvPr id="2097154" name="Google Shape;89;p8"/>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grpSp>
      <p:sp>
        <p:nvSpPr>
          <p:cNvPr id="1048625"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lang="en-US"/>
          </a:p>
        </p:txBody>
      </p:sp>
      <p:sp>
        <p:nvSpPr>
          <p:cNvPr id="1048626" name="Google Shape;91;p8"/>
          <p:cNvSpPr txBox="1"/>
          <p:nvPr/>
        </p:nvSpPr>
        <p:spPr>
          <a:xfrm>
            <a:off x="1217522" y="2123271"/>
            <a:ext cx="8593228" cy="14121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1048629"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r:embed="rId3">
            <a:alphaModFix/>
          </a:blip>
          <a:srcRect/>
          <a:stretch>
            <a:fillRect/>
          </a:stretch>
        </p:blipFill>
        <p:spPr>
          <a:xfrm>
            <a:off x="10687050" y="6134100"/>
            <a:ext cx="247650" cy="247650"/>
          </a:xfrm>
          <a:prstGeom prst="rect">
            <a:avLst/>
          </a:prstGeom>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pic>
          <p:nvPicPr>
            <p:cNvPr id="2097157" name="Google Shape;114;p9"/>
            <p:cNvPicPr preferRelativeResize="0">
              <a:picLocks/>
            </p:cNvPicPr>
            <p:nvPr/>
          </p:nvPicPr>
          <p:blipFill rotWithShape="1">
            <a:blip r:embed="rId5">
              <a:alphaModFix/>
            </a:blip>
            <a:srcRect/>
            <a:stretch>
              <a:fillRect/>
            </a:stretch>
          </p:blipFill>
          <p:spPr>
            <a:xfrm>
              <a:off x="47625" y="3819523"/>
              <a:ext cx="1733550" cy="3009898"/>
            </a:xfrm>
            <a:prstGeom prst="rect">
              <a:avLst/>
            </a:prstGeom>
            <a:noFill/>
            <a:ln>
              <a:noFill/>
            </a:ln>
          </p:spPr>
        </p:pic>
      </p:grpSp>
      <p:sp>
        <p:nvSpPr>
          <p:cNvPr id="1048643" name="Google Shape;115;p9"/>
          <p:cNvSpPr txBox="1">
            <a:spLocks noGrp="1"/>
          </p:cNvSpPr>
          <p:nvPr>
            <p:ph type="title"/>
          </p:nvPr>
        </p:nvSpPr>
        <p:spPr>
          <a:xfrm>
            <a:off x="739775" y="445388"/>
            <a:ext cx="2357120" cy="146112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p>
        </p:txBody>
      </p:sp>
      <p:sp>
        <p:nvSpPr>
          <p:cNvPr id="1048644"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lang="en-US"/>
          </a:p>
        </p:txBody>
      </p:sp>
      <p:sp>
        <p:nvSpPr>
          <p:cNvPr id="1048645" name="Google Shape;117;p9"/>
          <p:cNvSpPr txBox="1"/>
          <p:nvPr/>
        </p:nvSpPr>
        <p:spPr>
          <a:xfrm>
            <a:off x="2509807" y="1041533"/>
            <a:ext cx="5029200" cy="42696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r:embed="rId3">
              <a:alphaModFix/>
            </a:blip>
            <a:srcRect/>
            <a:stretch>
              <a:fillRect/>
            </a:stretch>
          </p:blipFill>
          <p:spPr>
            <a:xfrm>
              <a:off x="7991475" y="2933700"/>
              <a:ext cx="2762250" cy="3257550"/>
            </a:xfrm>
            <a:prstGeom prst="rect">
              <a:avLst/>
            </a:prstGeom>
            <a:noFill/>
            <a:ln>
              <a:noFill/>
            </a:ln>
          </p:spPr>
        </p:pic>
      </p:grpSp>
      <p:sp>
        <p:nvSpPr>
          <p:cNvPr id="1048650"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1" name="Google Shape;127;p10"/>
          <p:cNvSpPr txBox="1">
            <a:spLocks noGrp="1"/>
          </p:cNvSpPr>
          <p:nvPr>
            <p:ph type="title"/>
          </p:nvPr>
        </p:nvSpPr>
        <p:spPr>
          <a:xfrm>
            <a:off x="834072" y="575055"/>
            <a:ext cx="5636895" cy="1261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2097159" name="Google Shape;128;p10"/>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52"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lang="en-US"/>
          </a:p>
        </p:txBody>
      </p:sp>
      <p:sp>
        <p:nvSpPr>
          <p:cNvPr id="1048653" name="Google Shape;130;p10"/>
          <p:cNvSpPr txBox="1"/>
          <p:nvPr/>
        </p:nvSpPr>
        <p:spPr>
          <a:xfrm>
            <a:off x="478602" y="1563867"/>
            <a:ext cx="6812785"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r:embed="rId3">
              <a:alphaModFix/>
            </a:blip>
            <a:srcRect/>
            <a:stretch>
              <a:fillRect/>
            </a:stretch>
          </p:blipFill>
          <p:spPr>
            <a:xfrm>
              <a:off x="8658225" y="2647950"/>
              <a:ext cx="3533775" cy="3810000"/>
            </a:xfrm>
            <a:prstGeom prst="rect">
              <a:avLst/>
            </a:prstGeom>
            <a:noFill/>
            <a:ln>
              <a:noFill/>
            </a:ln>
          </p:spPr>
        </p:pic>
      </p:grpSp>
      <p:sp>
        <p:nvSpPr>
          <p:cNvPr id="1048659"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60" name="Google Shape;141;p11"/>
          <p:cNvSpPr txBox="1">
            <a:spLocks noGrp="1"/>
          </p:cNvSpPr>
          <p:nvPr>
            <p:ph type="title"/>
          </p:nvPr>
        </p:nvSpPr>
        <p:spPr>
          <a:xfrm>
            <a:off x="739775" y="829627"/>
            <a:ext cx="5263515" cy="12610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2097161" name="Google Shape;142;p11"/>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61"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lang="en-US"/>
          </a:p>
        </p:txBody>
      </p:sp>
      <p:sp>
        <p:nvSpPr>
          <p:cNvPr id="1048662" name="Google Shape;144;p11"/>
          <p:cNvSpPr txBox="1"/>
          <p:nvPr/>
        </p:nvSpPr>
        <p:spPr>
          <a:xfrm>
            <a:off x="238125" y="2425601"/>
            <a:ext cx="8420100" cy="2580599"/>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048665" name="Google Shape;149;p12"/>
          <p:cNvSpPr txBox="1">
            <a:spLocks noGrp="1"/>
          </p:cNvSpPr>
          <p:nvPr>
            <p:ph type="title"/>
          </p:nvPr>
        </p:nvSpPr>
        <p:spPr>
          <a:xfrm>
            <a:off x="530942" y="487647"/>
            <a:ext cx="10681335" cy="3556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a:t>PROJECT FOCUS :</a:t>
            </a:r>
            <a:endParaRPr sz="2400"/>
          </a:p>
        </p:txBody>
      </p:sp>
      <p:sp>
        <p:nvSpPr>
          <p:cNvPr id="1048666" name="Google Shape;150;p12"/>
          <p:cNvSpPr txBox="1"/>
          <p:nvPr/>
        </p:nvSpPr>
        <p:spPr>
          <a:xfrm>
            <a:off x="533400" y="914400"/>
            <a:ext cx="8527669" cy="48157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This project focuses on leveraging Excel to analyze employee data. Key tasks include;</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2"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2097162" name="Google Shape;159;p13"/>
          <p:cNvPicPr preferRelativeResize="0">
            <a:picLocks/>
          </p:cNvPicPr>
          <p:nvPr/>
        </p:nvPicPr>
        <p:blipFill rotWithShape="1">
          <a:blip r:embed="rId3">
            <a:alphaModFix/>
          </a:blip>
          <a:srcRect/>
          <a:stretch>
            <a:fillRect/>
          </a:stretch>
        </p:blipFill>
        <p:spPr>
          <a:xfrm>
            <a:off x="723900" y="6172200"/>
            <a:ext cx="2181225" cy="485775"/>
          </a:xfrm>
          <a:prstGeom prst="rect">
            <a:avLst/>
          </a:prstGeom>
          <a:noFill/>
          <a:ln>
            <a:noFill/>
          </a:ln>
        </p:spPr>
      </p:pic>
      <p:sp>
        <p:nvSpPr>
          <p:cNvPr id="1048673"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lang="en-US"/>
          </a:p>
        </p:txBody>
      </p:sp>
      <p:sp>
        <p:nvSpPr>
          <p:cNvPr id="1048674"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2097163" name="Google Shape;166;p14"/>
          <p:cNvPicPr preferRelativeResize="0">
            <a:picLocks/>
          </p:cNvPicPr>
          <p:nvPr/>
        </p:nvPicPr>
        <p:blipFill rotWithShape="1">
          <a:blip r:embed="rId3">
            <a:alphaModFix/>
          </a:blip>
          <a:srcRect/>
          <a:stretch>
            <a:fillRect/>
          </a:stretch>
        </p:blipFill>
        <p:spPr>
          <a:xfrm>
            <a:off x="0" y="1476375"/>
            <a:ext cx="2695574" cy="3248025"/>
          </a:xfrm>
          <a:prstGeom prst="rect">
            <a:avLst/>
          </a:prstGeom>
          <a:noFill/>
          <a:ln>
            <a:noFill/>
          </a:ln>
        </p:spPr>
      </p:pic>
      <p:sp>
        <p:nvSpPr>
          <p:cNvPr id="104867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8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p>
        </p:txBody>
      </p:sp>
      <p:pic>
        <p:nvPicPr>
          <p:cNvPr id="2097164" name="Google Shape;171;p14"/>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81"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lang="en-US"/>
          </a:p>
        </p:txBody>
      </p:sp>
      <p:sp>
        <p:nvSpPr>
          <p:cNvPr id="1048682"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048685"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CPH2035</dc:creator>
  <cp:lastModifiedBy>Guest User</cp:lastModifiedBy>
  <cp:revision>3</cp:revision>
  <dcterms:created xsi:type="dcterms:W3CDTF">2024-09-01T02:42:38Z</dcterms:created>
  <dcterms:modified xsi:type="dcterms:W3CDTF">2024-09-16T13:25:55Z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715f6d537f444030b39f5bc763078215</vt:lpwstr>
  </property>
</Properties>
</file>