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IN" sz="2400" dirty="0" err="1"/>
              <a:t>Yuva</a:t>
            </a:r>
            <a:r>
              <a:rPr lang="en-IN" sz="2400" dirty="0"/>
              <a:t> </a:t>
            </a:r>
            <a:r>
              <a:rPr lang="en-IN" sz="2400" dirty="0" err="1"/>
              <a:t>Bharathi</a:t>
            </a:r>
            <a:r>
              <a:rPr lang="en-IN" sz="2400" dirty="0"/>
              <a:t> M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IN" sz="2400" dirty="0"/>
              <a:t>:312215256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</a:t>
            </a:r>
            <a:r>
              <a:rPr lang="en-IN" sz="2400" dirty="0"/>
              <a:t>(General)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Gopika S</cp:lastModifiedBy>
  <cp:revision>47</cp:revision>
  <dcterms:created xsi:type="dcterms:W3CDTF">2024-03-29T15:07:22Z</dcterms:created>
  <dcterms:modified xsi:type="dcterms:W3CDTF">2024-09-18T06:37:48Z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