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IMALRAJ\Documents\Sowmmiya%20Vimalraj\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</a:t>
            </a:r>
            <a:r>
              <a:t>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4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50"/>
        <c:axId val="453117544"/>
        <c:axId val="453117904"/>
      </c:barChart>
      <c:catAx>
        <c:axId val="45311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3117904"/>
        <c:crosses val="autoZero"/>
        <c:auto val="1"/>
        <c:lblAlgn val="ctr"/>
        <c:lblOffset val="100"/>
        <c:noMultiLvlLbl val="0"/>
      </c:catAx>
      <c:valAx>
        <c:axId val="45311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311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40644"/>
            <a:ext cx="9001462" cy="13700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SOWMMIYA VIMALRAJ</a:t>
            </a:r>
            <a:endParaRPr lang="en-US" sz="2400" dirty="0"/>
          </a:p>
          <a:p>
            <a:r>
              <a:rPr lang="en-US" sz="2400" dirty="0"/>
              <a:t>312216400</a:t>
            </a:r>
            <a:endParaRPr lang="en-US" sz="2400" dirty="0"/>
          </a:p>
          <a:p>
            <a:r>
              <a:rPr lang="en-US" sz="2400" dirty="0" err="1"/>
              <a:t>B.Com</a:t>
            </a:r>
            <a:r>
              <a:rPr lang="en-US" sz="2400" dirty="0"/>
              <a:t> Computer Applications</a:t>
            </a:r>
            <a:endParaRPr lang="en-US" sz="2400" dirty="0"/>
          </a:p>
          <a:p>
            <a:r>
              <a:rPr lang="en-US" sz="2400" dirty="0"/>
              <a:t>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  <a:endParaRPr lang="en-US" sz="2400" dirty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</a:t>
            </a:r>
            <a:endParaRPr lang="en-IN" dirty="0"/>
          </a:p>
        </p:txBody>
      </p:sp>
      <p:graphicFrame>
        <p:nvGraphicFramePr>
          <p:cNvPr id="4" name="Chart 3"/>
          <p:cNvGraphicFramePr/>
          <p:nvPr>
            <p:custDataLst>
              <p:tags r:id="rId2"/>
            </p:custDataLst>
          </p:nvPr>
        </p:nvGraphicFramePr>
        <p:xfrm>
          <a:off x="2460625" y="2263140"/>
          <a:ext cx="6982460" cy="347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revealed notable trends in employee performance scores, with variations across different employee types.</a:t>
            </a:r>
            <a:endParaRPr lang="en-US" dirty="0"/>
          </a:p>
          <a:p>
            <a:r>
              <a:rPr lang="en-US" dirty="0"/>
              <a:t>Significant differences in average performance scores were observed between various employee categories.</a:t>
            </a:r>
            <a:endParaRPr lang="en-US" dirty="0"/>
          </a:p>
          <a:p>
            <a:r>
              <a:rPr lang="en-US" dirty="0"/>
              <a:t>Identified key factors contributing to high or low performance, including potential gaps in training or resources.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>
                <a:solidFill>
                  <a:schemeClr val="tx1">
                    <a:lumMod val="95000"/>
                  </a:schemeClr>
                </a:solidFill>
              </a:rPr>
              <a:t>PROJECT</a:t>
            </a:r>
            <a:r>
              <a:rPr lang="en-IN" sz="3600" spc="-85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3600" spc="25" dirty="0">
                <a:solidFill>
                  <a:schemeClr val="tx1">
                    <a:lumMod val="95000"/>
                  </a:schemeClr>
                </a:solidFill>
              </a:rPr>
              <a:t>TITLE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8513" y="1935921"/>
            <a:ext cx="8227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IN" spc="-5" dirty="0">
                <a:solidFill>
                  <a:schemeClr val="tx1">
                    <a:lumMod val="95000"/>
                  </a:schemeClr>
                </a:solidFill>
              </a:rPr>
              <a:t>G</a:t>
            </a:r>
            <a:r>
              <a:rPr lang="en-IN" spc="-35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IN" spc="15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P</a:t>
            </a:r>
            <a:r>
              <a:rPr lang="en-IN" sz="3600" spc="15" dirty="0">
                <a:solidFill>
                  <a:schemeClr val="tx1">
                    <a:lumMod val="95000"/>
                  </a:schemeClr>
                </a:solidFill>
              </a:rPr>
              <a:t>ROB</a:t>
            </a:r>
            <a:r>
              <a:rPr lang="en-IN" sz="3600" spc="55" dirty="0">
                <a:solidFill>
                  <a:schemeClr val="tx1">
                    <a:lumMod val="95000"/>
                  </a:schemeClr>
                </a:solidFill>
              </a:rPr>
              <a:t>L</a:t>
            </a:r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IN" sz="3600" spc="20" dirty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IN" sz="3600" spc="10" dirty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IN" sz="3600" spc="-370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IN" sz="3600" spc="-375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IN" sz="3600" spc="15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IN" sz="3600" spc="-1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ME</a:t>
            </a:r>
            <a:r>
              <a:rPr lang="en-IN" sz="3600" spc="10" dirty="0">
                <a:solidFill>
                  <a:schemeClr val="tx1">
                    <a:lumMod val="95000"/>
                  </a:schemeClr>
                </a:solidFill>
              </a:rPr>
              <a:t>NT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variations in performance scores among different employee types.</a:t>
            </a:r>
            <a:endParaRPr lang="en-US" dirty="0"/>
          </a:p>
          <a:p>
            <a:r>
              <a:rPr lang="en-US" dirty="0"/>
              <a:t>Analyze performance scores to understand trends and make recommendations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>
                <a:solidFill>
                  <a:schemeClr val="tx1">
                    <a:lumMod val="95000"/>
                  </a:schemeClr>
                </a:solidFill>
              </a:rPr>
              <a:t>PROJECT	</a:t>
            </a:r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OVERVIEW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Goals:</a:t>
            </a:r>
            <a:endParaRPr lang="en-US" b="1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/>
              <a:t>Evaluate performance scores across different employee types.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trends and areas of concern.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actionable recommendations for enhancing performance management.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Approach:</a:t>
            </a:r>
            <a:endParaRPr lang="en-US" b="1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 Analysis using Excel tools to model and visualize performance data.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25" dirty="0"/>
              <a:t>end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Who will benefit from this analysis ?</a:t>
            </a:r>
            <a:endParaRPr lang="en-US" dirty="0">
              <a:latin typeface="+mj-lt"/>
            </a:endParaRPr>
          </a:p>
          <a:p>
            <a:r>
              <a:rPr lang="en-US" dirty="0"/>
              <a:t>HR Managers</a:t>
            </a:r>
            <a:endParaRPr lang="en-US" dirty="0"/>
          </a:p>
          <a:p>
            <a:r>
              <a:rPr lang="en-US" dirty="0"/>
              <a:t>Team Leads</a:t>
            </a:r>
            <a:endParaRPr lang="en-US" dirty="0"/>
          </a:p>
          <a:p>
            <a:r>
              <a:rPr lang="en-US" dirty="0"/>
              <a:t>Employee Development </a:t>
            </a:r>
            <a:r>
              <a:rPr lang="en-US" dirty="0" err="1"/>
              <a:t>Sepcialists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Needs: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Insights into performance variations by employee type and recommendations for performance improvement strategies.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0" dirty="0"/>
              <a:t>O</a:t>
            </a:r>
            <a:r>
              <a:rPr lang="en-US" sz="3200" spc="25" dirty="0"/>
              <a:t>U</a:t>
            </a:r>
            <a:r>
              <a:rPr lang="en-US" sz="3200" dirty="0"/>
              <a:t>R</a:t>
            </a:r>
            <a:r>
              <a:rPr lang="en-US" sz="3200" spc="5" dirty="0"/>
              <a:t> </a:t>
            </a:r>
            <a:r>
              <a:rPr lang="en-US" sz="3200" spc="25" dirty="0"/>
              <a:t>S</a:t>
            </a:r>
            <a:r>
              <a:rPr lang="en-US" sz="3200" spc="10" dirty="0"/>
              <a:t>O</a:t>
            </a:r>
            <a:r>
              <a:rPr lang="en-US" sz="3200" spc="25" dirty="0"/>
              <a:t>LU</a:t>
            </a:r>
            <a:r>
              <a:rPr lang="en-US" sz="3200" spc="-35" dirty="0"/>
              <a:t>T</a:t>
            </a:r>
            <a:r>
              <a:rPr lang="en-US" sz="3200" spc="-30" dirty="0"/>
              <a:t>I</a:t>
            </a:r>
            <a:r>
              <a:rPr lang="en-US" sz="3200" spc="10" dirty="0"/>
              <a:t>O</a:t>
            </a:r>
            <a:r>
              <a:rPr lang="en-US" sz="3200" dirty="0"/>
              <a:t>N</a:t>
            </a:r>
            <a:r>
              <a:rPr lang="en-US" sz="3200" spc="-345" dirty="0"/>
              <a:t> </a:t>
            </a:r>
            <a:r>
              <a:rPr lang="en-US" sz="3200" spc="-35" dirty="0"/>
              <a:t>A</a:t>
            </a:r>
            <a:r>
              <a:rPr lang="en-US" sz="3200" spc="-5" dirty="0"/>
              <a:t>N</a:t>
            </a:r>
            <a:r>
              <a:rPr lang="en-US" sz="3200" dirty="0"/>
              <a:t>D</a:t>
            </a:r>
            <a:r>
              <a:rPr lang="en-US" sz="3200" spc="-65" dirty="0"/>
              <a:t> </a:t>
            </a:r>
            <a:r>
              <a:rPr lang="en-US" sz="3200" spc="-15" dirty="0"/>
              <a:t>P</a:t>
            </a:r>
            <a:r>
              <a:rPr lang="en-US" sz="3200" spc="-30" dirty="0"/>
              <a:t>R</a:t>
            </a:r>
            <a:r>
              <a:rPr lang="en-US" sz="3200" spc="10" dirty="0"/>
              <a:t>O</a:t>
            </a:r>
            <a:r>
              <a:rPr lang="en-US" sz="3200" spc="-15" dirty="0"/>
              <a:t>P</a:t>
            </a:r>
            <a:r>
              <a:rPr lang="en-US" sz="3200" spc="10" dirty="0"/>
              <a:t>O</a:t>
            </a:r>
            <a:r>
              <a:rPr lang="en-US" sz="3200" spc="25" dirty="0"/>
              <a:t>S</a:t>
            </a:r>
            <a:r>
              <a:rPr lang="en-US" sz="3200" spc="-30" dirty="0"/>
              <a:t>I</a:t>
            </a:r>
            <a:r>
              <a:rPr lang="en-US" sz="3200" spc="-35" dirty="0"/>
              <a:t>T</a:t>
            </a:r>
            <a:r>
              <a:rPr lang="en-US" sz="3200" spc="-30" dirty="0"/>
              <a:t>I</a:t>
            </a:r>
            <a:r>
              <a:rPr lang="en-US" sz="3200" spc="10" dirty="0"/>
              <a:t>O</a:t>
            </a:r>
            <a:r>
              <a:rPr lang="en-US" sz="3200" dirty="0"/>
              <a:t>N</a:t>
            </a:r>
            <a:br>
              <a:rPr lang="en-US" sz="3200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4" y="1646020"/>
            <a:ext cx="103537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Solution Overview: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65000"/>
                  </a:schemeClr>
                </a:solidFill>
                <a:effectLst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Comprehensive analysis using Excel to evaluate performance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scores by employee type.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Features:</a:t>
            </a:r>
            <a:endParaRPr lang="en-US" altLang="en-US" dirty="0">
              <a:solidFill>
                <a:schemeClr val="tx1">
                  <a:lumMod val="65000"/>
                </a:schemeClr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trend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Comparison of performance across employee types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visualization and reporting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Benefits: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understanding of performance trends, targeted interventions, and </a:t>
            </a:r>
            <a:endParaRPr lang="en-US" altLang="en-US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performance management strategies.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What we’re working with ?</a:t>
            </a:r>
            <a:endParaRPr lang="en-US" dirty="0">
              <a:latin typeface="+mj-lt"/>
            </a:endParaRPr>
          </a:p>
          <a:p>
            <a:r>
              <a:rPr lang="en-US" dirty="0"/>
              <a:t>First Name</a:t>
            </a:r>
            <a:endParaRPr lang="en-US" dirty="0"/>
          </a:p>
          <a:p>
            <a:r>
              <a:rPr lang="en-US" dirty="0"/>
              <a:t>Employee Score (Exceeds, Fully </a:t>
            </a:r>
            <a:r>
              <a:rPr lang="en-IN" dirty="0"/>
              <a:t>Meets, Need Improvement, PIP)</a:t>
            </a:r>
            <a:endParaRPr lang="en-IN" dirty="0"/>
          </a:p>
          <a:p>
            <a:r>
              <a:rPr lang="en-IN" dirty="0"/>
              <a:t>Employee Type (Fully time)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Data Cleaning: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   </a:t>
            </a:r>
            <a:r>
              <a:rPr lang="en-US" dirty="0"/>
              <a:t>Steps for handling missing or inconsistent 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How we’re analyzing the data ?</a:t>
            </a:r>
            <a:endParaRPr lang="en-US" dirty="0">
              <a:latin typeface="+mj-lt"/>
            </a:endParaRPr>
          </a:p>
          <a:p>
            <a:r>
              <a:rPr lang="en-US" dirty="0"/>
              <a:t>Conditional Formatting</a:t>
            </a:r>
            <a:endParaRPr lang="en-US" dirty="0"/>
          </a:p>
          <a:p>
            <a:r>
              <a:rPr lang="en-US" dirty="0"/>
              <a:t>Pivotal Table: To summarize and aggregate data.</a:t>
            </a:r>
            <a:endParaRPr lang="en-US" dirty="0"/>
          </a:p>
          <a:p>
            <a:r>
              <a:rPr lang="en-US" dirty="0"/>
              <a:t>Slicer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(Charts): To visualize performance trends and comparisons.</a:t>
            </a:r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2172</Words>
  <Application>WPS Presentation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Bookman Old Style</vt:lpstr>
      <vt:lpstr>Rockwell</vt:lpstr>
      <vt:lpstr>Microsoft YaHei</vt:lpstr>
      <vt:lpstr>Arial Unicode MS</vt:lpstr>
      <vt:lpstr>Calibri</vt:lpstr>
      <vt:lpstr>Damask</vt:lpstr>
      <vt:lpstr>Employee Data Analysis using Excel</vt:lpstr>
      <vt:lpstr>PROJECT TITLE</vt:lpstr>
      <vt:lpstr>AGENDA</vt:lpstr>
      <vt:lpstr>PROBLEM	STATEMENT</vt:lpstr>
      <vt:lpstr>PROJECT	OVERVIEW</vt:lpstr>
      <vt:lpstr>end users</vt:lpstr>
      <vt:lpstr>OUR SOLUTION AND PROPOSITION </vt:lpstr>
      <vt:lpstr>Dataset Description</vt:lpstr>
      <vt:lpstr>MODELING APPROACH</vt:lpstr>
      <vt:lpstr>RESULTS AND DISCUSSION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vimalrajarajan@hotmail.com</dc:creator>
  <cp:lastModifiedBy>CSB LTD</cp:lastModifiedBy>
  <cp:revision>2</cp:revision>
  <dcterms:created xsi:type="dcterms:W3CDTF">2024-09-01T07:19:00Z</dcterms:created>
  <dcterms:modified xsi:type="dcterms:W3CDTF">2024-09-01T14:54:12Z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969735CF728146B4A89BBC45D5A82530_12</vt:lpwstr>
  </property>
  <property fmtid="{D5CDD505-2E9C-101B-9397-08002B2CF9AE}" pid="3" name="KSOProductBuildVer">
    <vt:lpwstr>1033-12.2.0.17153</vt:lpwstr>
  </property>
</Properties>
</file>