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rgbClr val="F6B8D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1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58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32990" y="1870022"/>
            <a:ext cx="15012035" cy="7077709"/>
          </a:xfrm>
          <a:custGeom>
            <a:avLst/>
            <a:gdLst/>
            <a:ahLst/>
            <a:cxnLst/>
            <a:rect l="l" t="t" r="r" b="b"/>
            <a:pathLst>
              <a:path w="15012035" h="7077709">
                <a:moveTo>
                  <a:pt x="15011470" y="7077230"/>
                </a:moveTo>
                <a:lnTo>
                  <a:pt x="0" y="7077230"/>
                </a:lnTo>
                <a:lnTo>
                  <a:pt x="0" y="0"/>
                </a:lnTo>
                <a:lnTo>
                  <a:pt x="15011470" y="0"/>
                </a:lnTo>
                <a:lnTo>
                  <a:pt x="15011470" y="7077230"/>
                </a:lnTo>
                <a:close/>
              </a:path>
            </a:pathLst>
          </a:custGeom>
          <a:solidFill>
            <a:srgbClr val="F6B8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618231" y="8874840"/>
            <a:ext cx="1035685" cy="1198880"/>
          </a:xfrm>
          <a:custGeom>
            <a:avLst/>
            <a:gdLst/>
            <a:ahLst/>
            <a:cxnLst/>
            <a:rect l="l" t="t" r="r" b="b"/>
            <a:pathLst>
              <a:path w="1035684" h="1198879">
                <a:moveTo>
                  <a:pt x="145990" y="473709"/>
                </a:moveTo>
                <a:lnTo>
                  <a:pt x="102934" y="462279"/>
                </a:lnTo>
                <a:lnTo>
                  <a:pt x="65895" y="417829"/>
                </a:lnTo>
                <a:lnTo>
                  <a:pt x="54600" y="373379"/>
                </a:lnTo>
                <a:lnTo>
                  <a:pt x="48945" y="368299"/>
                </a:lnTo>
                <a:lnTo>
                  <a:pt x="25828" y="337819"/>
                </a:lnTo>
                <a:lnTo>
                  <a:pt x="19564" y="308609"/>
                </a:lnTo>
                <a:lnTo>
                  <a:pt x="20451" y="298449"/>
                </a:lnTo>
                <a:lnTo>
                  <a:pt x="22717" y="284479"/>
                </a:lnTo>
                <a:lnTo>
                  <a:pt x="25996" y="269239"/>
                </a:lnTo>
                <a:lnTo>
                  <a:pt x="26010" y="267969"/>
                </a:lnTo>
                <a:lnTo>
                  <a:pt x="9156" y="233679"/>
                </a:lnTo>
                <a:lnTo>
                  <a:pt x="0" y="191769"/>
                </a:lnTo>
                <a:lnTo>
                  <a:pt x="154" y="177799"/>
                </a:lnTo>
                <a:lnTo>
                  <a:pt x="14322" y="125729"/>
                </a:lnTo>
                <a:lnTo>
                  <a:pt x="52331" y="77469"/>
                </a:lnTo>
                <a:lnTo>
                  <a:pt x="86061" y="54609"/>
                </a:lnTo>
                <a:lnTo>
                  <a:pt x="89396" y="45719"/>
                </a:lnTo>
                <a:lnTo>
                  <a:pt x="124215" y="5079"/>
                </a:lnTo>
                <a:lnTo>
                  <a:pt x="150379" y="0"/>
                </a:lnTo>
                <a:lnTo>
                  <a:pt x="153439" y="0"/>
                </a:lnTo>
                <a:lnTo>
                  <a:pt x="171901" y="2539"/>
                </a:lnTo>
                <a:lnTo>
                  <a:pt x="180350" y="5079"/>
                </a:lnTo>
                <a:lnTo>
                  <a:pt x="196180" y="11429"/>
                </a:lnTo>
                <a:lnTo>
                  <a:pt x="282582" y="11429"/>
                </a:lnTo>
                <a:lnTo>
                  <a:pt x="300080" y="21589"/>
                </a:lnTo>
                <a:lnTo>
                  <a:pt x="249379" y="21589"/>
                </a:lnTo>
                <a:lnTo>
                  <a:pt x="260724" y="29209"/>
                </a:lnTo>
                <a:lnTo>
                  <a:pt x="293506" y="58419"/>
                </a:lnTo>
                <a:lnTo>
                  <a:pt x="304273" y="71119"/>
                </a:lnTo>
                <a:lnTo>
                  <a:pt x="306874" y="73659"/>
                </a:lnTo>
                <a:lnTo>
                  <a:pt x="325080" y="73659"/>
                </a:lnTo>
                <a:lnTo>
                  <a:pt x="326949" y="90169"/>
                </a:lnTo>
                <a:lnTo>
                  <a:pt x="326963" y="97789"/>
                </a:lnTo>
                <a:lnTo>
                  <a:pt x="327605" y="106679"/>
                </a:lnTo>
                <a:lnTo>
                  <a:pt x="328380" y="109219"/>
                </a:lnTo>
                <a:lnTo>
                  <a:pt x="329456" y="115569"/>
                </a:lnTo>
                <a:lnTo>
                  <a:pt x="329796" y="125729"/>
                </a:lnTo>
                <a:lnTo>
                  <a:pt x="329404" y="135889"/>
                </a:lnTo>
                <a:lnTo>
                  <a:pt x="328289" y="143509"/>
                </a:lnTo>
                <a:lnTo>
                  <a:pt x="327398" y="147319"/>
                </a:lnTo>
                <a:lnTo>
                  <a:pt x="324555" y="154939"/>
                </a:lnTo>
                <a:lnTo>
                  <a:pt x="317270" y="171449"/>
                </a:lnTo>
                <a:lnTo>
                  <a:pt x="929189" y="171449"/>
                </a:lnTo>
                <a:lnTo>
                  <a:pt x="932114" y="177799"/>
                </a:lnTo>
                <a:lnTo>
                  <a:pt x="932721" y="180339"/>
                </a:lnTo>
                <a:lnTo>
                  <a:pt x="27507" y="180339"/>
                </a:lnTo>
                <a:lnTo>
                  <a:pt x="26639" y="182879"/>
                </a:lnTo>
                <a:lnTo>
                  <a:pt x="27284" y="194309"/>
                </a:lnTo>
                <a:lnTo>
                  <a:pt x="28973" y="207009"/>
                </a:lnTo>
                <a:lnTo>
                  <a:pt x="31240" y="218439"/>
                </a:lnTo>
                <a:lnTo>
                  <a:pt x="33202" y="224789"/>
                </a:lnTo>
                <a:lnTo>
                  <a:pt x="939259" y="224789"/>
                </a:lnTo>
                <a:lnTo>
                  <a:pt x="939238" y="227329"/>
                </a:lnTo>
                <a:lnTo>
                  <a:pt x="929470" y="267969"/>
                </a:lnTo>
                <a:lnTo>
                  <a:pt x="915016" y="290829"/>
                </a:lnTo>
                <a:lnTo>
                  <a:pt x="923740" y="303529"/>
                </a:lnTo>
                <a:lnTo>
                  <a:pt x="935294" y="322579"/>
                </a:lnTo>
                <a:lnTo>
                  <a:pt x="944721" y="341629"/>
                </a:lnTo>
                <a:lnTo>
                  <a:pt x="952148" y="361949"/>
                </a:lnTo>
                <a:lnTo>
                  <a:pt x="957700" y="383539"/>
                </a:lnTo>
                <a:lnTo>
                  <a:pt x="72661" y="383539"/>
                </a:lnTo>
                <a:lnTo>
                  <a:pt x="72291" y="384809"/>
                </a:lnTo>
                <a:lnTo>
                  <a:pt x="91348" y="426719"/>
                </a:lnTo>
                <a:lnTo>
                  <a:pt x="127373" y="450849"/>
                </a:lnTo>
                <a:lnTo>
                  <a:pt x="960952" y="450849"/>
                </a:lnTo>
                <a:lnTo>
                  <a:pt x="960870" y="453389"/>
                </a:lnTo>
                <a:lnTo>
                  <a:pt x="198692" y="453389"/>
                </a:lnTo>
                <a:lnTo>
                  <a:pt x="195918" y="454659"/>
                </a:lnTo>
                <a:lnTo>
                  <a:pt x="192718" y="457199"/>
                </a:lnTo>
                <a:lnTo>
                  <a:pt x="178493" y="466089"/>
                </a:lnTo>
                <a:lnTo>
                  <a:pt x="162602" y="471169"/>
                </a:lnTo>
                <a:lnTo>
                  <a:pt x="145990" y="473709"/>
                </a:lnTo>
                <a:close/>
              </a:path>
              <a:path w="1035684" h="1198879">
                <a:moveTo>
                  <a:pt x="282582" y="11429"/>
                </a:moveTo>
                <a:lnTo>
                  <a:pt x="196180" y="11429"/>
                </a:lnTo>
                <a:lnTo>
                  <a:pt x="206122" y="8889"/>
                </a:lnTo>
                <a:lnTo>
                  <a:pt x="226890" y="5079"/>
                </a:lnTo>
                <a:lnTo>
                  <a:pt x="246861" y="5079"/>
                </a:lnTo>
                <a:lnTo>
                  <a:pt x="265030" y="6349"/>
                </a:lnTo>
                <a:lnTo>
                  <a:pt x="280395" y="10159"/>
                </a:lnTo>
                <a:lnTo>
                  <a:pt x="282582" y="11429"/>
                </a:lnTo>
                <a:close/>
              </a:path>
              <a:path w="1035684" h="1198879">
                <a:moveTo>
                  <a:pt x="929189" y="171449"/>
                </a:moveTo>
                <a:lnTo>
                  <a:pt x="317270" y="171449"/>
                </a:lnTo>
                <a:lnTo>
                  <a:pt x="339575" y="148589"/>
                </a:lnTo>
                <a:lnTo>
                  <a:pt x="371715" y="118109"/>
                </a:lnTo>
                <a:lnTo>
                  <a:pt x="402021" y="92709"/>
                </a:lnTo>
                <a:lnTo>
                  <a:pt x="447322" y="63499"/>
                </a:lnTo>
                <a:lnTo>
                  <a:pt x="493956" y="41909"/>
                </a:lnTo>
                <a:lnTo>
                  <a:pt x="541619" y="26669"/>
                </a:lnTo>
                <a:lnTo>
                  <a:pt x="590005" y="20319"/>
                </a:lnTo>
                <a:lnTo>
                  <a:pt x="638811" y="20319"/>
                </a:lnTo>
                <a:lnTo>
                  <a:pt x="695762" y="29209"/>
                </a:lnTo>
                <a:lnTo>
                  <a:pt x="751887" y="43179"/>
                </a:lnTo>
                <a:lnTo>
                  <a:pt x="804229" y="62229"/>
                </a:lnTo>
                <a:lnTo>
                  <a:pt x="849826" y="85089"/>
                </a:lnTo>
                <a:lnTo>
                  <a:pt x="885719" y="110489"/>
                </a:lnTo>
                <a:lnTo>
                  <a:pt x="920999" y="153669"/>
                </a:lnTo>
                <a:lnTo>
                  <a:pt x="929189" y="171449"/>
                </a:lnTo>
                <a:close/>
              </a:path>
              <a:path w="1035684" h="1198879">
                <a:moveTo>
                  <a:pt x="325080" y="73659"/>
                </a:moveTo>
                <a:lnTo>
                  <a:pt x="306874" y="73659"/>
                </a:lnTo>
                <a:lnTo>
                  <a:pt x="307437" y="72389"/>
                </a:lnTo>
                <a:lnTo>
                  <a:pt x="306985" y="68579"/>
                </a:lnTo>
                <a:lnTo>
                  <a:pt x="282621" y="30479"/>
                </a:lnTo>
                <a:lnTo>
                  <a:pt x="258971" y="21589"/>
                </a:lnTo>
                <a:lnTo>
                  <a:pt x="300080" y="21589"/>
                </a:lnTo>
                <a:lnTo>
                  <a:pt x="314687" y="39369"/>
                </a:lnTo>
                <a:lnTo>
                  <a:pt x="323786" y="62229"/>
                </a:lnTo>
                <a:lnTo>
                  <a:pt x="325080" y="73659"/>
                </a:lnTo>
                <a:close/>
              </a:path>
              <a:path w="1035684" h="1198879">
                <a:moveTo>
                  <a:pt x="939259" y="224789"/>
                </a:moveTo>
                <a:lnTo>
                  <a:pt x="33202" y="224789"/>
                </a:lnTo>
                <a:lnTo>
                  <a:pt x="36853" y="212089"/>
                </a:lnTo>
                <a:lnTo>
                  <a:pt x="33675" y="201929"/>
                </a:lnTo>
                <a:lnTo>
                  <a:pt x="31892" y="196849"/>
                </a:lnTo>
                <a:lnTo>
                  <a:pt x="29946" y="189229"/>
                </a:lnTo>
                <a:lnTo>
                  <a:pt x="28754" y="182879"/>
                </a:lnTo>
                <a:lnTo>
                  <a:pt x="27925" y="180339"/>
                </a:lnTo>
                <a:lnTo>
                  <a:pt x="932721" y="180339"/>
                </a:lnTo>
                <a:lnTo>
                  <a:pt x="938486" y="204469"/>
                </a:lnTo>
                <a:lnTo>
                  <a:pt x="939341" y="214629"/>
                </a:lnTo>
                <a:lnTo>
                  <a:pt x="939259" y="224789"/>
                </a:lnTo>
                <a:close/>
              </a:path>
              <a:path w="1035684" h="1198879">
                <a:moveTo>
                  <a:pt x="960952" y="450849"/>
                </a:moveTo>
                <a:lnTo>
                  <a:pt x="144911" y="450849"/>
                </a:lnTo>
                <a:lnTo>
                  <a:pt x="152725" y="449579"/>
                </a:lnTo>
                <a:lnTo>
                  <a:pt x="156978" y="448309"/>
                </a:lnTo>
                <a:lnTo>
                  <a:pt x="161846" y="447039"/>
                </a:lnTo>
                <a:lnTo>
                  <a:pt x="166347" y="444499"/>
                </a:lnTo>
                <a:lnTo>
                  <a:pt x="159348" y="444499"/>
                </a:lnTo>
                <a:lnTo>
                  <a:pt x="142622" y="441959"/>
                </a:lnTo>
                <a:lnTo>
                  <a:pt x="126598" y="433069"/>
                </a:lnTo>
                <a:lnTo>
                  <a:pt x="111945" y="419099"/>
                </a:lnTo>
                <a:lnTo>
                  <a:pt x="99330" y="398779"/>
                </a:lnTo>
                <a:lnTo>
                  <a:pt x="95138" y="389889"/>
                </a:lnTo>
                <a:lnTo>
                  <a:pt x="94767" y="389889"/>
                </a:lnTo>
                <a:lnTo>
                  <a:pt x="87085" y="388619"/>
                </a:lnTo>
                <a:lnTo>
                  <a:pt x="82135" y="387349"/>
                </a:lnTo>
                <a:lnTo>
                  <a:pt x="75626" y="384809"/>
                </a:lnTo>
                <a:lnTo>
                  <a:pt x="72661" y="383539"/>
                </a:lnTo>
                <a:lnTo>
                  <a:pt x="957700" y="383539"/>
                </a:lnTo>
                <a:lnTo>
                  <a:pt x="959513" y="392429"/>
                </a:lnTo>
                <a:lnTo>
                  <a:pt x="960502" y="401319"/>
                </a:lnTo>
                <a:lnTo>
                  <a:pt x="960923" y="412749"/>
                </a:lnTo>
                <a:lnTo>
                  <a:pt x="960952" y="450849"/>
                </a:lnTo>
                <a:close/>
              </a:path>
              <a:path w="1035684" h="1198879">
                <a:moveTo>
                  <a:pt x="830578" y="1198879"/>
                </a:moveTo>
                <a:lnTo>
                  <a:pt x="331785" y="1198879"/>
                </a:lnTo>
                <a:lnTo>
                  <a:pt x="325732" y="1197609"/>
                </a:lnTo>
                <a:lnTo>
                  <a:pt x="337319" y="1160779"/>
                </a:lnTo>
                <a:lnTo>
                  <a:pt x="356982" y="1104899"/>
                </a:lnTo>
                <a:lnTo>
                  <a:pt x="377407" y="1054099"/>
                </a:lnTo>
                <a:lnTo>
                  <a:pt x="399236" y="1007109"/>
                </a:lnTo>
                <a:lnTo>
                  <a:pt x="422568" y="961389"/>
                </a:lnTo>
                <a:lnTo>
                  <a:pt x="446021" y="922019"/>
                </a:lnTo>
                <a:lnTo>
                  <a:pt x="459704" y="895349"/>
                </a:lnTo>
                <a:lnTo>
                  <a:pt x="469614" y="869949"/>
                </a:lnTo>
                <a:lnTo>
                  <a:pt x="475642" y="843279"/>
                </a:lnTo>
                <a:lnTo>
                  <a:pt x="477676" y="817879"/>
                </a:lnTo>
                <a:lnTo>
                  <a:pt x="476666" y="800099"/>
                </a:lnTo>
                <a:lnTo>
                  <a:pt x="460176" y="764539"/>
                </a:lnTo>
                <a:lnTo>
                  <a:pt x="399950" y="737869"/>
                </a:lnTo>
                <a:lnTo>
                  <a:pt x="320642" y="725169"/>
                </a:lnTo>
                <a:lnTo>
                  <a:pt x="294877" y="718819"/>
                </a:lnTo>
                <a:lnTo>
                  <a:pt x="257659" y="690879"/>
                </a:lnTo>
                <a:lnTo>
                  <a:pt x="216684" y="636269"/>
                </a:lnTo>
                <a:lnTo>
                  <a:pt x="191514" y="572769"/>
                </a:lnTo>
                <a:lnTo>
                  <a:pt x="188808" y="519429"/>
                </a:lnTo>
                <a:lnTo>
                  <a:pt x="189865" y="501649"/>
                </a:lnTo>
                <a:lnTo>
                  <a:pt x="192161" y="483869"/>
                </a:lnTo>
                <a:lnTo>
                  <a:pt x="195802" y="467359"/>
                </a:lnTo>
                <a:lnTo>
                  <a:pt x="197684" y="459739"/>
                </a:lnTo>
                <a:lnTo>
                  <a:pt x="199070" y="453389"/>
                </a:lnTo>
                <a:lnTo>
                  <a:pt x="960870" y="453389"/>
                </a:lnTo>
                <a:lnTo>
                  <a:pt x="960625" y="461009"/>
                </a:lnTo>
                <a:lnTo>
                  <a:pt x="959646" y="468629"/>
                </a:lnTo>
                <a:lnTo>
                  <a:pt x="957775" y="476249"/>
                </a:lnTo>
                <a:lnTo>
                  <a:pt x="954868" y="486409"/>
                </a:lnTo>
                <a:lnTo>
                  <a:pt x="954615" y="488949"/>
                </a:lnTo>
                <a:lnTo>
                  <a:pt x="969012" y="527049"/>
                </a:lnTo>
                <a:lnTo>
                  <a:pt x="997731" y="561339"/>
                </a:lnTo>
                <a:lnTo>
                  <a:pt x="1007766" y="570229"/>
                </a:lnTo>
                <a:lnTo>
                  <a:pt x="1016219" y="577849"/>
                </a:lnTo>
                <a:lnTo>
                  <a:pt x="1025526" y="584199"/>
                </a:lnTo>
                <a:lnTo>
                  <a:pt x="1031498" y="590549"/>
                </a:lnTo>
                <a:lnTo>
                  <a:pt x="1034681" y="596899"/>
                </a:lnTo>
                <a:lnTo>
                  <a:pt x="1035620" y="604519"/>
                </a:lnTo>
                <a:lnTo>
                  <a:pt x="1034284" y="612139"/>
                </a:lnTo>
                <a:lnTo>
                  <a:pt x="1029808" y="619759"/>
                </a:lnTo>
                <a:lnTo>
                  <a:pt x="1021497" y="627379"/>
                </a:lnTo>
                <a:lnTo>
                  <a:pt x="1008653" y="633729"/>
                </a:lnTo>
                <a:lnTo>
                  <a:pt x="996945" y="640079"/>
                </a:lnTo>
                <a:lnTo>
                  <a:pt x="994775" y="642619"/>
                </a:lnTo>
                <a:lnTo>
                  <a:pt x="994775" y="659129"/>
                </a:lnTo>
                <a:lnTo>
                  <a:pt x="996617" y="661669"/>
                </a:lnTo>
                <a:lnTo>
                  <a:pt x="1011187" y="675639"/>
                </a:lnTo>
                <a:lnTo>
                  <a:pt x="1011316" y="675639"/>
                </a:lnTo>
                <a:lnTo>
                  <a:pt x="1011120" y="690879"/>
                </a:lnTo>
                <a:lnTo>
                  <a:pt x="1007599" y="697229"/>
                </a:lnTo>
                <a:lnTo>
                  <a:pt x="995049" y="709929"/>
                </a:lnTo>
                <a:lnTo>
                  <a:pt x="999344" y="716279"/>
                </a:lnTo>
                <a:lnTo>
                  <a:pt x="1003367" y="725169"/>
                </a:lnTo>
                <a:lnTo>
                  <a:pt x="1004283" y="732789"/>
                </a:lnTo>
                <a:lnTo>
                  <a:pt x="1002137" y="739139"/>
                </a:lnTo>
                <a:lnTo>
                  <a:pt x="996973" y="744219"/>
                </a:lnTo>
                <a:lnTo>
                  <a:pt x="994753" y="744219"/>
                </a:lnTo>
                <a:lnTo>
                  <a:pt x="988311" y="745489"/>
                </a:lnTo>
                <a:lnTo>
                  <a:pt x="974145" y="748029"/>
                </a:lnTo>
                <a:lnTo>
                  <a:pt x="971828" y="748029"/>
                </a:lnTo>
                <a:lnTo>
                  <a:pt x="969178" y="750569"/>
                </a:lnTo>
                <a:lnTo>
                  <a:pt x="967183" y="753109"/>
                </a:lnTo>
                <a:lnTo>
                  <a:pt x="966270" y="756919"/>
                </a:lnTo>
                <a:lnTo>
                  <a:pt x="966173" y="767079"/>
                </a:lnTo>
                <a:lnTo>
                  <a:pt x="966888" y="795019"/>
                </a:lnTo>
                <a:lnTo>
                  <a:pt x="966471" y="798829"/>
                </a:lnTo>
                <a:lnTo>
                  <a:pt x="964980" y="802639"/>
                </a:lnTo>
                <a:lnTo>
                  <a:pt x="960429" y="811529"/>
                </a:lnTo>
                <a:lnTo>
                  <a:pt x="953949" y="819149"/>
                </a:lnTo>
                <a:lnTo>
                  <a:pt x="947373" y="824229"/>
                </a:lnTo>
                <a:lnTo>
                  <a:pt x="830647" y="824229"/>
                </a:lnTo>
                <a:lnTo>
                  <a:pt x="819203" y="825499"/>
                </a:lnTo>
                <a:lnTo>
                  <a:pt x="772829" y="862329"/>
                </a:lnTo>
                <a:lnTo>
                  <a:pt x="754724" y="905509"/>
                </a:lnTo>
                <a:lnTo>
                  <a:pt x="731294" y="975359"/>
                </a:lnTo>
                <a:lnTo>
                  <a:pt x="723089" y="1005839"/>
                </a:lnTo>
                <a:lnTo>
                  <a:pt x="723187" y="1010919"/>
                </a:lnTo>
                <a:lnTo>
                  <a:pt x="737194" y="1046479"/>
                </a:lnTo>
                <a:lnTo>
                  <a:pt x="739064" y="1047749"/>
                </a:lnTo>
                <a:lnTo>
                  <a:pt x="744574" y="1052829"/>
                </a:lnTo>
                <a:lnTo>
                  <a:pt x="768436" y="1088389"/>
                </a:lnTo>
                <a:lnTo>
                  <a:pt x="771839" y="1099819"/>
                </a:lnTo>
                <a:lnTo>
                  <a:pt x="773539" y="1103629"/>
                </a:lnTo>
                <a:lnTo>
                  <a:pt x="777406" y="1108709"/>
                </a:lnTo>
                <a:lnTo>
                  <a:pt x="785497" y="1117599"/>
                </a:lnTo>
                <a:lnTo>
                  <a:pt x="791172" y="1125219"/>
                </a:lnTo>
                <a:lnTo>
                  <a:pt x="817252" y="1170939"/>
                </a:lnTo>
                <a:lnTo>
                  <a:pt x="826544" y="1189989"/>
                </a:lnTo>
                <a:lnTo>
                  <a:pt x="830578" y="1198879"/>
                </a:lnTo>
                <a:close/>
              </a:path>
              <a:path w="1035684" h="1198879">
                <a:moveTo>
                  <a:pt x="924157" y="831849"/>
                </a:moveTo>
                <a:lnTo>
                  <a:pt x="906694" y="831849"/>
                </a:lnTo>
                <a:lnTo>
                  <a:pt x="885942" y="830579"/>
                </a:lnTo>
                <a:lnTo>
                  <a:pt x="864275" y="828039"/>
                </a:lnTo>
                <a:lnTo>
                  <a:pt x="845426" y="825499"/>
                </a:lnTo>
                <a:lnTo>
                  <a:pt x="830647" y="824229"/>
                </a:lnTo>
                <a:lnTo>
                  <a:pt x="947373" y="824229"/>
                </a:lnTo>
                <a:lnTo>
                  <a:pt x="945729" y="825499"/>
                </a:lnTo>
                <a:lnTo>
                  <a:pt x="935958" y="829309"/>
                </a:lnTo>
                <a:lnTo>
                  <a:pt x="924157" y="83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3995" y="1870026"/>
            <a:ext cx="0" cy="7077709"/>
          </a:xfrm>
          <a:custGeom>
            <a:avLst/>
            <a:gdLst/>
            <a:ahLst/>
            <a:cxnLst/>
            <a:rect l="l" t="t" r="r" b="b"/>
            <a:pathLst>
              <a:path h="7077709">
                <a:moveTo>
                  <a:pt x="0" y="0"/>
                </a:moveTo>
                <a:lnTo>
                  <a:pt x="0" y="7077230"/>
                </a:lnTo>
              </a:path>
            </a:pathLst>
          </a:custGeom>
          <a:ln w="38099">
            <a:solidFill>
              <a:srgbClr val="8981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84151" y="8187118"/>
            <a:ext cx="481330" cy="462915"/>
          </a:xfrm>
          <a:custGeom>
            <a:avLst/>
            <a:gdLst/>
            <a:ahLst/>
            <a:cxnLst/>
            <a:rect l="l" t="t" r="r" b="b"/>
            <a:pathLst>
              <a:path w="481330" h="462915">
                <a:moveTo>
                  <a:pt x="480900" y="462821"/>
                </a:moveTo>
                <a:lnTo>
                  <a:pt x="0" y="462821"/>
                </a:lnTo>
                <a:lnTo>
                  <a:pt x="0" y="0"/>
                </a:lnTo>
                <a:lnTo>
                  <a:pt x="480900" y="0"/>
                </a:lnTo>
                <a:lnTo>
                  <a:pt x="480900" y="462821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9299" y="8004794"/>
            <a:ext cx="866774" cy="866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rgbClr val="F6B8D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874386" y="2191404"/>
            <a:ext cx="6888480" cy="602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58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618232" y="8874840"/>
            <a:ext cx="1035685" cy="1198880"/>
          </a:xfrm>
          <a:custGeom>
            <a:avLst/>
            <a:gdLst/>
            <a:ahLst/>
            <a:cxnLst/>
            <a:rect l="l" t="t" r="r" b="b"/>
            <a:pathLst>
              <a:path w="1035684" h="1198879">
                <a:moveTo>
                  <a:pt x="145990" y="473709"/>
                </a:moveTo>
                <a:lnTo>
                  <a:pt x="102934" y="462279"/>
                </a:lnTo>
                <a:lnTo>
                  <a:pt x="65895" y="417829"/>
                </a:lnTo>
                <a:lnTo>
                  <a:pt x="54600" y="373379"/>
                </a:lnTo>
                <a:lnTo>
                  <a:pt x="48945" y="368299"/>
                </a:lnTo>
                <a:lnTo>
                  <a:pt x="25828" y="337819"/>
                </a:lnTo>
                <a:lnTo>
                  <a:pt x="19564" y="308609"/>
                </a:lnTo>
                <a:lnTo>
                  <a:pt x="20451" y="298449"/>
                </a:lnTo>
                <a:lnTo>
                  <a:pt x="22717" y="284479"/>
                </a:lnTo>
                <a:lnTo>
                  <a:pt x="25996" y="269239"/>
                </a:lnTo>
                <a:lnTo>
                  <a:pt x="26010" y="267969"/>
                </a:lnTo>
                <a:lnTo>
                  <a:pt x="9156" y="233679"/>
                </a:lnTo>
                <a:lnTo>
                  <a:pt x="0" y="191769"/>
                </a:lnTo>
                <a:lnTo>
                  <a:pt x="154" y="177799"/>
                </a:lnTo>
                <a:lnTo>
                  <a:pt x="14322" y="125729"/>
                </a:lnTo>
                <a:lnTo>
                  <a:pt x="52331" y="77469"/>
                </a:lnTo>
                <a:lnTo>
                  <a:pt x="86061" y="54609"/>
                </a:lnTo>
                <a:lnTo>
                  <a:pt x="89396" y="45719"/>
                </a:lnTo>
                <a:lnTo>
                  <a:pt x="124215" y="5079"/>
                </a:lnTo>
                <a:lnTo>
                  <a:pt x="150379" y="0"/>
                </a:lnTo>
                <a:lnTo>
                  <a:pt x="153439" y="0"/>
                </a:lnTo>
                <a:lnTo>
                  <a:pt x="171901" y="2539"/>
                </a:lnTo>
                <a:lnTo>
                  <a:pt x="180350" y="5079"/>
                </a:lnTo>
                <a:lnTo>
                  <a:pt x="196180" y="11429"/>
                </a:lnTo>
                <a:lnTo>
                  <a:pt x="282582" y="11429"/>
                </a:lnTo>
                <a:lnTo>
                  <a:pt x="300080" y="21589"/>
                </a:lnTo>
                <a:lnTo>
                  <a:pt x="249379" y="21589"/>
                </a:lnTo>
                <a:lnTo>
                  <a:pt x="260724" y="29209"/>
                </a:lnTo>
                <a:lnTo>
                  <a:pt x="293506" y="58419"/>
                </a:lnTo>
                <a:lnTo>
                  <a:pt x="304273" y="71119"/>
                </a:lnTo>
                <a:lnTo>
                  <a:pt x="306874" y="73659"/>
                </a:lnTo>
                <a:lnTo>
                  <a:pt x="325080" y="73659"/>
                </a:lnTo>
                <a:lnTo>
                  <a:pt x="326949" y="90169"/>
                </a:lnTo>
                <a:lnTo>
                  <a:pt x="326963" y="97789"/>
                </a:lnTo>
                <a:lnTo>
                  <a:pt x="327605" y="106679"/>
                </a:lnTo>
                <a:lnTo>
                  <a:pt x="328380" y="109219"/>
                </a:lnTo>
                <a:lnTo>
                  <a:pt x="329456" y="115569"/>
                </a:lnTo>
                <a:lnTo>
                  <a:pt x="329796" y="125729"/>
                </a:lnTo>
                <a:lnTo>
                  <a:pt x="329404" y="135889"/>
                </a:lnTo>
                <a:lnTo>
                  <a:pt x="328289" y="143509"/>
                </a:lnTo>
                <a:lnTo>
                  <a:pt x="327398" y="147319"/>
                </a:lnTo>
                <a:lnTo>
                  <a:pt x="324555" y="154939"/>
                </a:lnTo>
                <a:lnTo>
                  <a:pt x="317270" y="171449"/>
                </a:lnTo>
                <a:lnTo>
                  <a:pt x="929189" y="171449"/>
                </a:lnTo>
                <a:lnTo>
                  <a:pt x="932114" y="177799"/>
                </a:lnTo>
                <a:lnTo>
                  <a:pt x="932721" y="180339"/>
                </a:lnTo>
                <a:lnTo>
                  <a:pt x="27507" y="180339"/>
                </a:lnTo>
                <a:lnTo>
                  <a:pt x="26639" y="182879"/>
                </a:lnTo>
                <a:lnTo>
                  <a:pt x="27284" y="194309"/>
                </a:lnTo>
                <a:lnTo>
                  <a:pt x="28973" y="207009"/>
                </a:lnTo>
                <a:lnTo>
                  <a:pt x="31240" y="218439"/>
                </a:lnTo>
                <a:lnTo>
                  <a:pt x="33202" y="224789"/>
                </a:lnTo>
                <a:lnTo>
                  <a:pt x="939259" y="224789"/>
                </a:lnTo>
                <a:lnTo>
                  <a:pt x="939238" y="227329"/>
                </a:lnTo>
                <a:lnTo>
                  <a:pt x="929470" y="267969"/>
                </a:lnTo>
                <a:lnTo>
                  <a:pt x="915016" y="290829"/>
                </a:lnTo>
                <a:lnTo>
                  <a:pt x="923740" y="303529"/>
                </a:lnTo>
                <a:lnTo>
                  <a:pt x="935294" y="322579"/>
                </a:lnTo>
                <a:lnTo>
                  <a:pt x="944721" y="341629"/>
                </a:lnTo>
                <a:lnTo>
                  <a:pt x="952148" y="361949"/>
                </a:lnTo>
                <a:lnTo>
                  <a:pt x="957700" y="383539"/>
                </a:lnTo>
                <a:lnTo>
                  <a:pt x="72661" y="383539"/>
                </a:lnTo>
                <a:lnTo>
                  <a:pt x="72291" y="384809"/>
                </a:lnTo>
                <a:lnTo>
                  <a:pt x="91348" y="426719"/>
                </a:lnTo>
                <a:lnTo>
                  <a:pt x="127373" y="450849"/>
                </a:lnTo>
                <a:lnTo>
                  <a:pt x="960952" y="450849"/>
                </a:lnTo>
                <a:lnTo>
                  <a:pt x="960870" y="453389"/>
                </a:lnTo>
                <a:lnTo>
                  <a:pt x="198692" y="453389"/>
                </a:lnTo>
                <a:lnTo>
                  <a:pt x="195918" y="454659"/>
                </a:lnTo>
                <a:lnTo>
                  <a:pt x="192718" y="457199"/>
                </a:lnTo>
                <a:lnTo>
                  <a:pt x="178493" y="466089"/>
                </a:lnTo>
                <a:lnTo>
                  <a:pt x="162602" y="471169"/>
                </a:lnTo>
                <a:lnTo>
                  <a:pt x="145990" y="473709"/>
                </a:lnTo>
                <a:close/>
              </a:path>
              <a:path w="1035684" h="1198879">
                <a:moveTo>
                  <a:pt x="282582" y="11429"/>
                </a:moveTo>
                <a:lnTo>
                  <a:pt x="196180" y="11429"/>
                </a:lnTo>
                <a:lnTo>
                  <a:pt x="206122" y="8889"/>
                </a:lnTo>
                <a:lnTo>
                  <a:pt x="226890" y="5079"/>
                </a:lnTo>
                <a:lnTo>
                  <a:pt x="246861" y="5079"/>
                </a:lnTo>
                <a:lnTo>
                  <a:pt x="265030" y="6349"/>
                </a:lnTo>
                <a:lnTo>
                  <a:pt x="280395" y="10159"/>
                </a:lnTo>
                <a:lnTo>
                  <a:pt x="282582" y="11429"/>
                </a:lnTo>
                <a:close/>
              </a:path>
              <a:path w="1035684" h="1198879">
                <a:moveTo>
                  <a:pt x="929189" y="171449"/>
                </a:moveTo>
                <a:lnTo>
                  <a:pt x="317270" y="171449"/>
                </a:lnTo>
                <a:lnTo>
                  <a:pt x="339575" y="148589"/>
                </a:lnTo>
                <a:lnTo>
                  <a:pt x="371715" y="118109"/>
                </a:lnTo>
                <a:lnTo>
                  <a:pt x="402021" y="92709"/>
                </a:lnTo>
                <a:lnTo>
                  <a:pt x="447322" y="63499"/>
                </a:lnTo>
                <a:lnTo>
                  <a:pt x="493956" y="41909"/>
                </a:lnTo>
                <a:lnTo>
                  <a:pt x="541619" y="26669"/>
                </a:lnTo>
                <a:lnTo>
                  <a:pt x="590005" y="20319"/>
                </a:lnTo>
                <a:lnTo>
                  <a:pt x="638811" y="20319"/>
                </a:lnTo>
                <a:lnTo>
                  <a:pt x="695762" y="29209"/>
                </a:lnTo>
                <a:lnTo>
                  <a:pt x="751887" y="43179"/>
                </a:lnTo>
                <a:lnTo>
                  <a:pt x="804229" y="62229"/>
                </a:lnTo>
                <a:lnTo>
                  <a:pt x="849826" y="85089"/>
                </a:lnTo>
                <a:lnTo>
                  <a:pt x="885719" y="110489"/>
                </a:lnTo>
                <a:lnTo>
                  <a:pt x="920999" y="153669"/>
                </a:lnTo>
                <a:lnTo>
                  <a:pt x="929189" y="171449"/>
                </a:lnTo>
                <a:close/>
              </a:path>
              <a:path w="1035684" h="1198879">
                <a:moveTo>
                  <a:pt x="325080" y="73659"/>
                </a:moveTo>
                <a:lnTo>
                  <a:pt x="306874" y="73659"/>
                </a:lnTo>
                <a:lnTo>
                  <a:pt x="307437" y="72389"/>
                </a:lnTo>
                <a:lnTo>
                  <a:pt x="306985" y="68579"/>
                </a:lnTo>
                <a:lnTo>
                  <a:pt x="282621" y="30479"/>
                </a:lnTo>
                <a:lnTo>
                  <a:pt x="258971" y="21589"/>
                </a:lnTo>
                <a:lnTo>
                  <a:pt x="300080" y="21589"/>
                </a:lnTo>
                <a:lnTo>
                  <a:pt x="314687" y="39369"/>
                </a:lnTo>
                <a:lnTo>
                  <a:pt x="323786" y="62229"/>
                </a:lnTo>
                <a:lnTo>
                  <a:pt x="325080" y="73659"/>
                </a:lnTo>
                <a:close/>
              </a:path>
              <a:path w="1035684" h="1198879">
                <a:moveTo>
                  <a:pt x="939259" y="224789"/>
                </a:moveTo>
                <a:lnTo>
                  <a:pt x="33202" y="224789"/>
                </a:lnTo>
                <a:lnTo>
                  <a:pt x="36853" y="212089"/>
                </a:lnTo>
                <a:lnTo>
                  <a:pt x="33675" y="201929"/>
                </a:lnTo>
                <a:lnTo>
                  <a:pt x="31892" y="196849"/>
                </a:lnTo>
                <a:lnTo>
                  <a:pt x="29946" y="189229"/>
                </a:lnTo>
                <a:lnTo>
                  <a:pt x="28754" y="182879"/>
                </a:lnTo>
                <a:lnTo>
                  <a:pt x="27925" y="180339"/>
                </a:lnTo>
                <a:lnTo>
                  <a:pt x="932721" y="180339"/>
                </a:lnTo>
                <a:lnTo>
                  <a:pt x="938486" y="204469"/>
                </a:lnTo>
                <a:lnTo>
                  <a:pt x="939341" y="214629"/>
                </a:lnTo>
                <a:lnTo>
                  <a:pt x="939259" y="224789"/>
                </a:lnTo>
                <a:close/>
              </a:path>
              <a:path w="1035684" h="1198879">
                <a:moveTo>
                  <a:pt x="960952" y="450849"/>
                </a:moveTo>
                <a:lnTo>
                  <a:pt x="144911" y="450849"/>
                </a:lnTo>
                <a:lnTo>
                  <a:pt x="152725" y="449579"/>
                </a:lnTo>
                <a:lnTo>
                  <a:pt x="156978" y="448309"/>
                </a:lnTo>
                <a:lnTo>
                  <a:pt x="161846" y="447039"/>
                </a:lnTo>
                <a:lnTo>
                  <a:pt x="166347" y="444499"/>
                </a:lnTo>
                <a:lnTo>
                  <a:pt x="159348" y="444499"/>
                </a:lnTo>
                <a:lnTo>
                  <a:pt x="142622" y="441959"/>
                </a:lnTo>
                <a:lnTo>
                  <a:pt x="126598" y="433069"/>
                </a:lnTo>
                <a:lnTo>
                  <a:pt x="111945" y="419099"/>
                </a:lnTo>
                <a:lnTo>
                  <a:pt x="99330" y="398779"/>
                </a:lnTo>
                <a:lnTo>
                  <a:pt x="95138" y="389889"/>
                </a:lnTo>
                <a:lnTo>
                  <a:pt x="94767" y="389889"/>
                </a:lnTo>
                <a:lnTo>
                  <a:pt x="87085" y="388619"/>
                </a:lnTo>
                <a:lnTo>
                  <a:pt x="82135" y="387349"/>
                </a:lnTo>
                <a:lnTo>
                  <a:pt x="75626" y="384809"/>
                </a:lnTo>
                <a:lnTo>
                  <a:pt x="72661" y="383539"/>
                </a:lnTo>
                <a:lnTo>
                  <a:pt x="957700" y="383539"/>
                </a:lnTo>
                <a:lnTo>
                  <a:pt x="959513" y="392429"/>
                </a:lnTo>
                <a:lnTo>
                  <a:pt x="960502" y="401319"/>
                </a:lnTo>
                <a:lnTo>
                  <a:pt x="960923" y="412749"/>
                </a:lnTo>
                <a:lnTo>
                  <a:pt x="960952" y="450849"/>
                </a:lnTo>
                <a:close/>
              </a:path>
              <a:path w="1035684" h="1198879">
                <a:moveTo>
                  <a:pt x="830578" y="1198879"/>
                </a:moveTo>
                <a:lnTo>
                  <a:pt x="331785" y="1198879"/>
                </a:lnTo>
                <a:lnTo>
                  <a:pt x="325732" y="1197609"/>
                </a:lnTo>
                <a:lnTo>
                  <a:pt x="337319" y="1160779"/>
                </a:lnTo>
                <a:lnTo>
                  <a:pt x="356982" y="1104899"/>
                </a:lnTo>
                <a:lnTo>
                  <a:pt x="377407" y="1054099"/>
                </a:lnTo>
                <a:lnTo>
                  <a:pt x="399236" y="1007109"/>
                </a:lnTo>
                <a:lnTo>
                  <a:pt x="422568" y="961389"/>
                </a:lnTo>
                <a:lnTo>
                  <a:pt x="446021" y="922019"/>
                </a:lnTo>
                <a:lnTo>
                  <a:pt x="459704" y="895349"/>
                </a:lnTo>
                <a:lnTo>
                  <a:pt x="469614" y="869949"/>
                </a:lnTo>
                <a:lnTo>
                  <a:pt x="475642" y="843279"/>
                </a:lnTo>
                <a:lnTo>
                  <a:pt x="477676" y="817879"/>
                </a:lnTo>
                <a:lnTo>
                  <a:pt x="476666" y="800099"/>
                </a:lnTo>
                <a:lnTo>
                  <a:pt x="460176" y="764539"/>
                </a:lnTo>
                <a:lnTo>
                  <a:pt x="399950" y="737869"/>
                </a:lnTo>
                <a:lnTo>
                  <a:pt x="320642" y="725169"/>
                </a:lnTo>
                <a:lnTo>
                  <a:pt x="294877" y="718819"/>
                </a:lnTo>
                <a:lnTo>
                  <a:pt x="257659" y="690879"/>
                </a:lnTo>
                <a:lnTo>
                  <a:pt x="216684" y="636269"/>
                </a:lnTo>
                <a:lnTo>
                  <a:pt x="191514" y="572769"/>
                </a:lnTo>
                <a:lnTo>
                  <a:pt x="188808" y="519429"/>
                </a:lnTo>
                <a:lnTo>
                  <a:pt x="189865" y="501649"/>
                </a:lnTo>
                <a:lnTo>
                  <a:pt x="192161" y="483869"/>
                </a:lnTo>
                <a:lnTo>
                  <a:pt x="195802" y="467359"/>
                </a:lnTo>
                <a:lnTo>
                  <a:pt x="197684" y="459739"/>
                </a:lnTo>
                <a:lnTo>
                  <a:pt x="199070" y="453389"/>
                </a:lnTo>
                <a:lnTo>
                  <a:pt x="960870" y="453389"/>
                </a:lnTo>
                <a:lnTo>
                  <a:pt x="960625" y="461009"/>
                </a:lnTo>
                <a:lnTo>
                  <a:pt x="959646" y="468629"/>
                </a:lnTo>
                <a:lnTo>
                  <a:pt x="957775" y="476249"/>
                </a:lnTo>
                <a:lnTo>
                  <a:pt x="954868" y="486409"/>
                </a:lnTo>
                <a:lnTo>
                  <a:pt x="954615" y="488949"/>
                </a:lnTo>
                <a:lnTo>
                  <a:pt x="969012" y="527049"/>
                </a:lnTo>
                <a:lnTo>
                  <a:pt x="997731" y="561339"/>
                </a:lnTo>
                <a:lnTo>
                  <a:pt x="1007766" y="570229"/>
                </a:lnTo>
                <a:lnTo>
                  <a:pt x="1016219" y="577849"/>
                </a:lnTo>
                <a:lnTo>
                  <a:pt x="1025526" y="584199"/>
                </a:lnTo>
                <a:lnTo>
                  <a:pt x="1031498" y="590549"/>
                </a:lnTo>
                <a:lnTo>
                  <a:pt x="1034681" y="596899"/>
                </a:lnTo>
                <a:lnTo>
                  <a:pt x="1035620" y="604519"/>
                </a:lnTo>
                <a:lnTo>
                  <a:pt x="1034284" y="612139"/>
                </a:lnTo>
                <a:lnTo>
                  <a:pt x="1029808" y="619759"/>
                </a:lnTo>
                <a:lnTo>
                  <a:pt x="1021497" y="627379"/>
                </a:lnTo>
                <a:lnTo>
                  <a:pt x="1008653" y="633729"/>
                </a:lnTo>
                <a:lnTo>
                  <a:pt x="996945" y="640079"/>
                </a:lnTo>
                <a:lnTo>
                  <a:pt x="994775" y="642619"/>
                </a:lnTo>
                <a:lnTo>
                  <a:pt x="994775" y="659129"/>
                </a:lnTo>
                <a:lnTo>
                  <a:pt x="996617" y="661669"/>
                </a:lnTo>
                <a:lnTo>
                  <a:pt x="1011187" y="675639"/>
                </a:lnTo>
                <a:lnTo>
                  <a:pt x="1011316" y="675639"/>
                </a:lnTo>
                <a:lnTo>
                  <a:pt x="1011120" y="690879"/>
                </a:lnTo>
                <a:lnTo>
                  <a:pt x="1007599" y="697229"/>
                </a:lnTo>
                <a:lnTo>
                  <a:pt x="995049" y="709929"/>
                </a:lnTo>
                <a:lnTo>
                  <a:pt x="999344" y="716279"/>
                </a:lnTo>
                <a:lnTo>
                  <a:pt x="1003367" y="725169"/>
                </a:lnTo>
                <a:lnTo>
                  <a:pt x="1004283" y="732789"/>
                </a:lnTo>
                <a:lnTo>
                  <a:pt x="1002137" y="739139"/>
                </a:lnTo>
                <a:lnTo>
                  <a:pt x="996973" y="744219"/>
                </a:lnTo>
                <a:lnTo>
                  <a:pt x="994753" y="744219"/>
                </a:lnTo>
                <a:lnTo>
                  <a:pt x="988311" y="745489"/>
                </a:lnTo>
                <a:lnTo>
                  <a:pt x="974145" y="748029"/>
                </a:lnTo>
                <a:lnTo>
                  <a:pt x="971828" y="748029"/>
                </a:lnTo>
                <a:lnTo>
                  <a:pt x="969178" y="750569"/>
                </a:lnTo>
                <a:lnTo>
                  <a:pt x="967183" y="753109"/>
                </a:lnTo>
                <a:lnTo>
                  <a:pt x="966270" y="756919"/>
                </a:lnTo>
                <a:lnTo>
                  <a:pt x="966173" y="767079"/>
                </a:lnTo>
                <a:lnTo>
                  <a:pt x="966888" y="795019"/>
                </a:lnTo>
                <a:lnTo>
                  <a:pt x="966471" y="798829"/>
                </a:lnTo>
                <a:lnTo>
                  <a:pt x="964980" y="802639"/>
                </a:lnTo>
                <a:lnTo>
                  <a:pt x="960429" y="811529"/>
                </a:lnTo>
                <a:lnTo>
                  <a:pt x="953949" y="819149"/>
                </a:lnTo>
                <a:lnTo>
                  <a:pt x="947373" y="824229"/>
                </a:lnTo>
                <a:lnTo>
                  <a:pt x="830647" y="824229"/>
                </a:lnTo>
                <a:lnTo>
                  <a:pt x="819203" y="825499"/>
                </a:lnTo>
                <a:lnTo>
                  <a:pt x="772829" y="862329"/>
                </a:lnTo>
                <a:lnTo>
                  <a:pt x="754724" y="905509"/>
                </a:lnTo>
                <a:lnTo>
                  <a:pt x="731294" y="975359"/>
                </a:lnTo>
                <a:lnTo>
                  <a:pt x="723089" y="1005839"/>
                </a:lnTo>
                <a:lnTo>
                  <a:pt x="723187" y="1010919"/>
                </a:lnTo>
                <a:lnTo>
                  <a:pt x="737194" y="1046479"/>
                </a:lnTo>
                <a:lnTo>
                  <a:pt x="739064" y="1047749"/>
                </a:lnTo>
                <a:lnTo>
                  <a:pt x="744574" y="1052829"/>
                </a:lnTo>
                <a:lnTo>
                  <a:pt x="768436" y="1088389"/>
                </a:lnTo>
                <a:lnTo>
                  <a:pt x="771839" y="1099819"/>
                </a:lnTo>
                <a:lnTo>
                  <a:pt x="773539" y="1103629"/>
                </a:lnTo>
                <a:lnTo>
                  <a:pt x="777406" y="1108709"/>
                </a:lnTo>
                <a:lnTo>
                  <a:pt x="785497" y="1117599"/>
                </a:lnTo>
                <a:lnTo>
                  <a:pt x="791172" y="1125219"/>
                </a:lnTo>
                <a:lnTo>
                  <a:pt x="817252" y="1170939"/>
                </a:lnTo>
                <a:lnTo>
                  <a:pt x="826544" y="1189989"/>
                </a:lnTo>
                <a:lnTo>
                  <a:pt x="830578" y="1198879"/>
                </a:lnTo>
                <a:close/>
              </a:path>
              <a:path w="1035684" h="1198879">
                <a:moveTo>
                  <a:pt x="924157" y="831849"/>
                </a:moveTo>
                <a:lnTo>
                  <a:pt x="906694" y="831849"/>
                </a:lnTo>
                <a:lnTo>
                  <a:pt x="885942" y="830579"/>
                </a:lnTo>
                <a:lnTo>
                  <a:pt x="864275" y="828039"/>
                </a:lnTo>
                <a:lnTo>
                  <a:pt x="845426" y="825499"/>
                </a:lnTo>
                <a:lnTo>
                  <a:pt x="830647" y="824229"/>
                </a:lnTo>
                <a:lnTo>
                  <a:pt x="947373" y="824229"/>
                </a:lnTo>
                <a:lnTo>
                  <a:pt x="945729" y="825499"/>
                </a:lnTo>
                <a:lnTo>
                  <a:pt x="935958" y="829309"/>
                </a:lnTo>
                <a:lnTo>
                  <a:pt x="924157" y="83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461757" y="8217751"/>
            <a:ext cx="463550" cy="444500"/>
          </a:xfrm>
          <a:custGeom>
            <a:avLst/>
            <a:gdLst/>
            <a:ahLst/>
            <a:cxnLst/>
            <a:rect l="l" t="t" r="r" b="b"/>
            <a:pathLst>
              <a:path w="463550" h="444500">
                <a:moveTo>
                  <a:pt x="463165" y="444083"/>
                </a:moveTo>
                <a:lnTo>
                  <a:pt x="0" y="444083"/>
                </a:lnTo>
                <a:lnTo>
                  <a:pt x="0" y="0"/>
                </a:lnTo>
                <a:lnTo>
                  <a:pt x="463165" y="0"/>
                </a:lnTo>
                <a:lnTo>
                  <a:pt x="463165" y="4440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9300" y="8004794"/>
            <a:ext cx="866774" cy="866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rgbClr val="F6B8D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58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2270" y="284543"/>
            <a:ext cx="1060450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rgbClr val="F6B8D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4011" y="4082779"/>
            <a:ext cx="11764644" cy="3798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mcpublichealth.biomedcentral.com/articles/10.1186/s12889-021-12292-5" TargetMode="External"/><Relationship Id="rId3" Type="http://schemas.openxmlformats.org/officeDocument/2006/relationships/hyperlink" Target="https://ieeexplore.ieee.org/document/7443652" TargetMode="External"/><Relationship Id="rId7" Type="http://schemas.openxmlformats.org/officeDocument/2006/relationships/hyperlink" Target="https://www.ijarnd.com/manuscripts/v3i4/V3I4-1196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stinvention.co.za/ussd2chatapp/" TargetMode="External"/><Relationship Id="rId5" Type="http://schemas.openxmlformats.org/officeDocument/2006/relationships/hyperlink" Target="https://link.springer.com/article/10.3758/s13428-023-02213-2" TargetMode="External"/><Relationship Id="rId4" Type="http://schemas.openxmlformats.org/officeDocument/2006/relationships/hyperlink" Target="https://ieeexplore.ieee.org/document/99364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40504" cy="4395470"/>
          </a:xfrm>
          <a:custGeom>
            <a:avLst/>
            <a:gdLst/>
            <a:ahLst/>
            <a:cxnLst/>
            <a:rect l="l" t="t" r="r" b="b"/>
            <a:pathLst>
              <a:path w="4040504" h="4395470">
                <a:moveTo>
                  <a:pt x="2763495" y="4393312"/>
                </a:moveTo>
                <a:lnTo>
                  <a:pt x="0" y="3968676"/>
                </a:lnTo>
                <a:lnTo>
                  <a:pt x="0" y="0"/>
                </a:lnTo>
                <a:lnTo>
                  <a:pt x="4040253" y="0"/>
                </a:lnTo>
                <a:lnTo>
                  <a:pt x="3449324" y="3845713"/>
                </a:lnTo>
                <a:lnTo>
                  <a:pt x="3440227" y="3893221"/>
                </a:lnTo>
                <a:lnTo>
                  <a:pt x="3427847" y="3939248"/>
                </a:lnTo>
                <a:lnTo>
                  <a:pt x="3412326" y="3983690"/>
                </a:lnTo>
                <a:lnTo>
                  <a:pt x="3393809" y="4026442"/>
                </a:lnTo>
                <a:lnTo>
                  <a:pt x="3372437" y="4067399"/>
                </a:lnTo>
                <a:lnTo>
                  <a:pt x="3348353" y="4106456"/>
                </a:lnTo>
                <a:lnTo>
                  <a:pt x="3321701" y="4143509"/>
                </a:lnTo>
                <a:lnTo>
                  <a:pt x="3292623" y="4178453"/>
                </a:lnTo>
                <a:lnTo>
                  <a:pt x="3261261" y="4211183"/>
                </a:lnTo>
                <a:lnTo>
                  <a:pt x="3227759" y="4241593"/>
                </a:lnTo>
                <a:lnTo>
                  <a:pt x="3192260" y="4269581"/>
                </a:lnTo>
                <a:lnTo>
                  <a:pt x="3154906" y="4295040"/>
                </a:lnTo>
                <a:lnTo>
                  <a:pt x="3115839" y="4317866"/>
                </a:lnTo>
                <a:lnTo>
                  <a:pt x="3075204" y="4337955"/>
                </a:lnTo>
                <a:lnTo>
                  <a:pt x="3033142" y="4355200"/>
                </a:lnTo>
                <a:lnTo>
                  <a:pt x="2989797" y="4369499"/>
                </a:lnTo>
                <a:lnTo>
                  <a:pt x="2945311" y="4380745"/>
                </a:lnTo>
                <a:lnTo>
                  <a:pt x="2899827" y="4388835"/>
                </a:lnTo>
                <a:lnTo>
                  <a:pt x="2853488" y="4393663"/>
                </a:lnTo>
                <a:lnTo>
                  <a:pt x="2806437" y="4395124"/>
                </a:lnTo>
                <a:lnTo>
                  <a:pt x="2763495" y="4393312"/>
                </a:lnTo>
                <a:close/>
              </a:path>
            </a:pathLst>
          </a:custGeom>
          <a:solidFill>
            <a:srgbClr val="898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11528792" y="4123259"/>
              <a:ext cx="6759575" cy="6163945"/>
            </a:xfrm>
            <a:custGeom>
              <a:avLst/>
              <a:gdLst/>
              <a:ahLst/>
              <a:cxnLst/>
              <a:rect l="l" t="t" r="r" b="b"/>
              <a:pathLst>
                <a:path w="6759575" h="6163945">
                  <a:moveTo>
                    <a:pt x="0" y="6163739"/>
                  </a:moveTo>
                  <a:lnTo>
                    <a:pt x="862693" y="549411"/>
                  </a:lnTo>
                  <a:lnTo>
                    <a:pt x="871790" y="501902"/>
                  </a:lnTo>
                  <a:lnTo>
                    <a:pt x="884170" y="455875"/>
                  </a:lnTo>
                  <a:lnTo>
                    <a:pt x="899691" y="411433"/>
                  </a:lnTo>
                  <a:lnTo>
                    <a:pt x="918208" y="368681"/>
                  </a:lnTo>
                  <a:lnTo>
                    <a:pt x="939580" y="327724"/>
                  </a:lnTo>
                  <a:lnTo>
                    <a:pt x="963663" y="288667"/>
                  </a:lnTo>
                  <a:lnTo>
                    <a:pt x="990316" y="251614"/>
                  </a:lnTo>
                  <a:lnTo>
                    <a:pt x="1019394" y="216670"/>
                  </a:lnTo>
                  <a:lnTo>
                    <a:pt x="1050755" y="183941"/>
                  </a:lnTo>
                  <a:lnTo>
                    <a:pt x="1084257" y="153530"/>
                  </a:lnTo>
                  <a:lnTo>
                    <a:pt x="1119757" y="125542"/>
                  </a:lnTo>
                  <a:lnTo>
                    <a:pt x="1157111" y="100083"/>
                  </a:lnTo>
                  <a:lnTo>
                    <a:pt x="1196177" y="77257"/>
                  </a:lnTo>
                  <a:lnTo>
                    <a:pt x="1236812" y="57169"/>
                  </a:lnTo>
                  <a:lnTo>
                    <a:pt x="1278874" y="39923"/>
                  </a:lnTo>
                  <a:lnTo>
                    <a:pt x="1322219" y="25625"/>
                  </a:lnTo>
                  <a:lnTo>
                    <a:pt x="1366705" y="14378"/>
                  </a:lnTo>
                  <a:lnTo>
                    <a:pt x="1412189" y="6289"/>
                  </a:lnTo>
                  <a:lnTo>
                    <a:pt x="1458528" y="1461"/>
                  </a:lnTo>
                  <a:lnTo>
                    <a:pt x="1505580" y="0"/>
                  </a:lnTo>
                  <a:lnTo>
                    <a:pt x="1553201" y="2009"/>
                  </a:lnTo>
                  <a:lnTo>
                    <a:pt x="1601248" y="7595"/>
                  </a:lnTo>
                  <a:lnTo>
                    <a:pt x="6759207" y="800162"/>
                  </a:lnTo>
                  <a:lnTo>
                    <a:pt x="6759207" y="6163739"/>
                  </a:lnTo>
                  <a:lnTo>
                    <a:pt x="0" y="6163739"/>
                  </a:lnTo>
                  <a:close/>
                </a:path>
              </a:pathLst>
            </a:custGeom>
            <a:solidFill>
              <a:srgbClr val="898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95080" y="1761044"/>
              <a:ext cx="14351635" cy="7011670"/>
            </a:xfrm>
            <a:custGeom>
              <a:avLst/>
              <a:gdLst/>
              <a:ahLst/>
              <a:cxnLst/>
              <a:rect l="l" t="t" r="r" b="b"/>
              <a:pathLst>
                <a:path w="14351635" h="7011670">
                  <a:moveTo>
                    <a:pt x="13885074" y="7011409"/>
                  </a:moveTo>
                  <a:lnTo>
                    <a:pt x="466718" y="7011409"/>
                  </a:lnTo>
                  <a:lnTo>
                    <a:pt x="419004" y="7008999"/>
                  </a:lnTo>
                  <a:lnTo>
                    <a:pt x="372663" y="7001927"/>
                  </a:lnTo>
                  <a:lnTo>
                    <a:pt x="327935" y="6990426"/>
                  </a:lnTo>
                  <a:lnTo>
                    <a:pt x="285054" y="6974732"/>
                  </a:lnTo>
                  <a:lnTo>
                    <a:pt x="244256" y="6955078"/>
                  </a:lnTo>
                  <a:lnTo>
                    <a:pt x="205774" y="6931700"/>
                  </a:lnTo>
                  <a:lnTo>
                    <a:pt x="169844" y="6904832"/>
                  </a:lnTo>
                  <a:lnTo>
                    <a:pt x="136700" y="6874708"/>
                  </a:lnTo>
                  <a:lnTo>
                    <a:pt x="106577" y="6841565"/>
                  </a:lnTo>
                  <a:lnTo>
                    <a:pt x="79709" y="6805634"/>
                  </a:lnTo>
                  <a:lnTo>
                    <a:pt x="56331" y="6767153"/>
                  </a:lnTo>
                  <a:lnTo>
                    <a:pt x="36677" y="6726355"/>
                  </a:lnTo>
                  <a:lnTo>
                    <a:pt x="20982" y="6683474"/>
                  </a:lnTo>
                  <a:lnTo>
                    <a:pt x="9482" y="6638745"/>
                  </a:lnTo>
                  <a:lnTo>
                    <a:pt x="2409" y="6592404"/>
                  </a:lnTo>
                  <a:lnTo>
                    <a:pt x="0" y="6544685"/>
                  </a:lnTo>
                  <a:lnTo>
                    <a:pt x="0" y="466724"/>
                  </a:lnTo>
                  <a:lnTo>
                    <a:pt x="2409" y="419005"/>
                  </a:lnTo>
                  <a:lnTo>
                    <a:pt x="9482" y="372663"/>
                  </a:lnTo>
                  <a:lnTo>
                    <a:pt x="20982" y="327935"/>
                  </a:lnTo>
                  <a:lnTo>
                    <a:pt x="36677" y="285054"/>
                  </a:lnTo>
                  <a:lnTo>
                    <a:pt x="56331" y="244256"/>
                  </a:lnTo>
                  <a:lnTo>
                    <a:pt x="79709" y="205774"/>
                  </a:lnTo>
                  <a:lnTo>
                    <a:pt x="106577" y="169844"/>
                  </a:lnTo>
                  <a:lnTo>
                    <a:pt x="136700" y="136700"/>
                  </a:lnTo>
                  <a:lnTo>
                    <a:pt x="169844" y="106577"/>
                  </a:lnTo>
                  <a:lnTo>
                    <a:pt x="205774" y="79709"/>
                  </a:lnTo>
                  <a:lnTo>
                    <a:pt x="244256" y="56331"/>
                  </a:lnTo>
                  <a:lnTo>
                    <a:pt x="285054" y="36677"/>
                  </a:lnTo>
                  <a:lnTo>
                    <a:pt x="327935" y="20983"/>
                  </a:lnTo>
                  <a:lnTo>
                    <a:pt x="372663" y="9482"/>
                  </a:lnTo>
                  <a:lnTo>
                    <a:pt x="419004" y="2409"/>
                  </a:lnTo>
                  <a:lnTo>
                    <a:pt x="466724" y="0"/>
                  </a:lnTo>
                  <a:lnTo>
                    <a:pt x="13885067" y="0"/>
                  </a:lnTo>
                  <a:lnTo>
                    <a:pt x="13932787" y="2409"/>
                  </a:lnTo>
                  <a:lnTo>
                    <a:pt x="13979129" y="9482"/>
                  </a:lnTo>
                  <a:lnTo>
                    <a:pt x="14023857" y="20983"/>
                  </a:lnTo>
                  <a:lnTo>
                    <a:pt x="14066738" y="36677"/>
                  </a:lnTo>
                  <a:lnTo>
                    <a:pt x="14107536" y="56331"/>
                  </a:lnTo>
                  <a:lnTo>
                    <a:pt x="14146018" y="79709"/>
                  </a:lnTo>
                  <a:lnTo>
                    <a:pt x="14181948" y="106577"/>
                  </a:lnTo>
                  <a:lnTo>
                    <a:pt x="14215092" y="136700"/>
                  </a:lnTo>
                  <a:lnTo>
                    <a:pt x="14245215" y="169844"/>
                  </a:lnTo>
                  <a:lnTo>
                    <a:pt x="14272083" y="205774"/>
                  </a:lnTo>
                  <a:lnTo>
                    <a:pt x="14295461" y="244256"/>
                  </a:lnTo>
                  <a:lnTo>
                    <a:pt x="14315115" y="285054"/>
                  </a:lnTo>
                  <a:lnTo>
                    <a:pt x="14330809" y="327935"/>
                  </a:lnTo>
                  <a:lnTo>
                    <a:pt x="14342310" y="372663"/>
                  </a:lnTo>
                  <a:lnTo>
                    <a:pt x="14349382" y="419005"/>
                  </a:lnTo>
                  <a:lnTo>
                    <a:pt x="14351478" y="460505"/>
                  </a:lnTo>
                  <a:lnTo>
                    <a:pt x="14351478" y="6550904"/>
                  </a:lnTo>
                  <a:lnTo>
                    <a:pt x="14349382" y="6592404"/>
                  </a:lnTo>
                  <a:lnTo>
                    <a:pt x="14342310" y="6638745"/>
                  </a:lnTo>
                  <a:lnTo>
                    <a:pt x="14330809" y="6683474"/>
                  </a:lnTo>
                  <a:lnTo>
                    <a:pt x="14315115" y="6726355"/>
                  </a:lnTo>
                  <a:lnTo>
                    <a:pt x="14295461" y="6767153"/>
                  </a:lnTo>
                  <a:lnTo>
                    <a:pt x="14272083" y="6805634"/>
                  </a:lnTo>
                  <a:lnTo>
                    <a:pt x="14245215" y="6841565"/>
                  </a:lnTo>
                  <a:lnTo>
                    <a:pt x="14215092" y="6874708"/>
                  </a:lnTo>
                  <a:lnTo>
                    <a:pt x="14181948" y="6904832"/>
                  </a:lnTo>
                  <a:lnTo>
                    <a:pt x="14146018" y="6931700"/>
                  </a:lnTo>
                  <a:lnTo>
                    <a:pt x="14107536" y="6955078"/>
                  </a:lnTo>
                  <a:lnTo>
                    <a:pt x="14066738" y="6974732"/>
                  </a:lnTo>
                  <a:lnTo>
                    <a:pt x="14023857" y="6990426"/>
                  </a:lnTo>
                  <a:lnTo>
                    <a:pt x="13979129" y="7001927"/>
                  </a:lnTo>
                  <a:lnTo>
                    <a:pt x="13932787" y="7008999"/>
                  </a:lnTo>
                  <a:lnTo>
                    <a:pt x="13885074" y="70114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50847" y="8385478"/>
              <a:ext cx="9065895" cy="1167765"/>
            </a:xfrm>
            <a:custGeom>
              <a:avLst/>
              <a:gdLst/>
              <a:ahLst/>
              <a:cxnLst/>
              <a:rect l="l" t="t" r="r" b="b"/>
              <a:pathLst>
                <a:path w="9065895" h="1167765">
                  <a:moveTo>
                    <a:pt x="8482268" y="1167429"/>
                  </a:moveTo>
                  <a:lnTo>
                    <a:pt x="583712" y="1167429"/>
                  </a:lnTo>
                  <a:lnTo>
                    <a:pt x="535840" y="1165494"/>
                  </a:lnTo>
                  <a:lnTo>
                    <a:pt x="489033" y="1159789"/>
                  </a:lnTo>
                  <a:lnTo>
                    <a:pt x="443441" y="1150465"/>
                  </a:lnTo>
                  <a:lnTo>
                    <a:pt x="399215" y="1137671"/>
                  </a:lnTo>
                  <a:lnTo>
                    <a:pt x="356506" y="1121558"/>
                  </a:lnTo>
                  <a:lnTo>
                    <a:pt x="315464" y="1102276"/>
                  </a:lnTo>
                  <a:lnTo>
                    <a:pt x="276238" y="1079975"/>
                  </a:lnTo>
                  <a:lnTo>
                    <a:pt x="238980" y="1054806"/>
                  </a:lnTo>
                  <a:lnTo>
                    <a:pt x="203839" y="1026918"/>
                  </a:lnTo>
                  <a:lnTo>
                    <a:pt x="170966" y="996463"/>
                  </a:lnTo>
                  <a:lnTo>
                    <a:pt x="140510" y="963589"/>
                  </a:lnTo>
                  <a:lnTo>
                    <a:pt x="112623" y="928448"/>
                  </a:lnTo>
                  <a:lnTo>
                    <a:pt x="87453" y="891190"/>
                  </a:lnTo>
                  <a:lnTo>
                    <a:pt x="65153" y="851965"/>
                  </a:lnTo>
                  <a:lnTo>
                    <a:pt x="45871" y="810922"/>
                  </a:lnTo>
                  <a:lnTo>
                    <a:pt x="29758" y="768213"/>
                  </a:lnTo>
                  <a:lnTo>
                    <a:pt x="16964" y="723988"/>
                  </a:lnTo>
                  <a:lnTo>
                    <a:pt x="7639" y="678396"/>
                  </a:lnTo>
                  <a:lnTo>
                    <a:pt x="1934" y="631588"/>
                  </a:lnTo>
                  <a:lnTo>
                    <a:pt x="0" y="583714"/>
                  </a:lnTo>
                  <a:lnTo>
                    <a:pt x="1934" y="535841"/>
                  </a:lnTo>
                  <a:lnTo>
                    <a:pt x="7639" y="489033"/>
                  </a:lnTo>
                  <a:lnTo>
                    <a:pt x="16964" y="443441"/>
                  </a:lnTo>
                  <a:lnTo>
                    <a:pt x="29758" y="399215"/>
                  </a:lnTo>
                  <a:lnTo>
                    <a:pt x="45871" y="356506"/>
                  </a:lnTo>
                  <a:lnTo>
                    <a:pt x="65153" y="315464"/>
                  </a:lnTo>
                  <a:lnTo>
                    <a:pt x="87453" y="276238"/>
                  </a:lnTo>
                  <a:lnTo>
                    <a:pt x="112623" y="238980"/>
                  </a:lnTo>
                  <a:lnTo>
                    <a:pt x="140510" y="203839"/>
                  </a:lnTo>
                  <a:lnTo>
                    <a:pt x="170966" y="170965"/>
                  </a:lnTo>
                  <a:lnTo>
                    <a:pt x="203839" y="140510"/>
                  </a:lnTo>
                  <a:lnTo>
                    <a:pt x="238980" y="112622"/>
                  </a:lnTo>
                  <a:lnTo>
                    <a:pt x="276238" y="87453"/>
                  </a:lnTo>
                  <a:lnTo>
                    <a:pt x="315464" y="65153"/>
                  </a:lnTo>
                  <a:lnTo>
                    <a:pt x="356506" y="45871"/>
                  </a:lnTo>
                  <a:lnTo>
                    <a:pt x="399215" y="29758"/>
                  </a:lnTo>
                  <a:lnTo>
                    <a:pt x="443441" y="16964"/>
                  </a:lnTo>
                  <a:lnTo>
                    <a:pt x="489033" y="7639"/>
                  </a:lnTo>
                  <a:lnTo>
                    <a:pt x="535840" y="1934"/>
                  </a:lnTo>
                  <a:lnTo>
                    <a:pt x="583714" y="0"/>
                  </a:lnTo>
                  <a:lnTo>
                    <a:pt x="8482266" y="0"/>
                  </a:lnTo>
                  <a:lnTo>
                    <a:pt x="8530140" y="1934"/>
                  </a:lnTo>
                  <a:lnTo>
                    <a:pt x="8576948" y="7639"/>
                  </a:lnTo>
                  <a:lnTo>
                    <a:pt x="8622540" y="16964"/>
                  </a:lnTo>
                  <a:lnTo>
                    <a:pt x="8666766" y="29758"/>
                  </a:lnTo>
                  <a:lnTo>
                    <a:pt x="8709475" y="45871"/>
                  </a:lnTo>
                  <a:lnTo>
                    <a:pt x="8750517" y="65153"/>
                  </a:lnTo>
                  <a:lnTo>
                    <a:pt x="8789743" y="87453"/>
                  </a:lnTo>
                  <a:lnTo>
                    <a:pt x="8827001" y="112622"/>
                  </a:lnTo>
                  <a:lnTo>
                    <a:pt x="8862142" y="140510"/>
                  </a:lnTo>
                  <a:lnTo>
                    <a:pt x="8895015" y="170965"/>
                  </a:lnTo>
                  <a:lnTo>
                    <a:pt x="8925471" y="203839"/>
                  </a:lnTo>
                  <a:lnTo>
                    <a:pt x="8953358" y="238980"/>
                  </a:lnTo>
                  <a:lnTo>
                    <a:pt x="8978527" y="276238"/>
                  </a:lnTo>
                  <a:lnTo>
                    <a:pt x="9000828" y="315464"/>
                  </a:lnTo>
                  <a:lnTo>
                    <a:pt x="9020110" y="356506"/>
                  </a:lnTo>
                  <a:lnTo>
                    <a:pt x="9036223" y="399215"/>
                  </a:lnTo>
                  <a:lnTo>
                    <a:pt x="9049017" y="443441"/>
                  </a:lnTo>
                  <a:lnTo>
                    <a:pt x="9058341" y="489033"/>
                  </a:lnTo>
                  <a:lnTo>
                    <a:pt x="9064046" y="535841"/>
                  </a:lnTo>
                  <a:lnTo>
                    <a:pt x="9065818" y="579696"/>
                  </a:lnTo>
                  <a:lnTo>
                    <a:pt x="9065818" y="587732"/>
                  </a:lnTo>
                  <a:lnTo>
                    <a:pt x="9064046" y="631588"/>
                  </a:lnTo>
                  <a:lnTo>
                    <a:pt x="9058341" y="678396"/>
                  </a:lnTo>
                  <a:lnTo>
                    <a:pt x="9049017" y="723988"/>
                  </a:lnTo>
                  <a:lnTo>
                    <a:pt x="9036223" y="768213"/>
                  </a:lnTo>
                  <a:lnTo>
                    <a:pt x="9020110" y="810922"/>
                  </a:lnTo>
                  <a:lnTo>
                    <a:pt x="9000828" y="851965"/>
                  </a:lnTo>
                  <a:lnTo>
                    <a:pt x="8978527" y="891190"/>
                  </a:lnTo>
                  <a:lnTo>
                    <a:pt x="8953358" y="928448"/>
                  </a:lnTo>
                  <a:lnTo>
                    <a:pt x="8925471" y="963589"/>
                  </a:lnTo>
                  <a:lnTo>
                    <a:pt x="8895015" y="996463"/>
                  </a:lnTo>
                  <a:lnTo>
                    <a:pt x="8862142" y="1026918"/>
                  </a:lnTo>
                  <a:lnTo>
                    <a:pt x="8827001" y="1054806"/>
                  </a:lnTo>
                  <a:lnTo>
                    <a:pt x="8789743" y="1079975"/>
                  </a:lnTo>
                  <a:lnTo>
                    <a:pt x="8750517" y="1102276"/>
                  </a:lnTo>
                  <a:lnTo>
                    <a:pt x="8709475" y="1121558"/>
                  </a:lnTo>
                  <a:lnTo>
                    <a:pt x="8666766" y="1137671"/>
                  </a:lnTo>
                  <a:lnTo>
                    <a:pt x="8622540" y="1150465"/>
                  </a:lnTo>
                  <a:lnTo>
                    <a:pt x="8576948" y="1159789"/>
                  </a:lnTo>
                  <a:lnTo>
                    <a:pt x="8530140" y="1165494"/>
                  </a:lnTo>
                  <a:lnTo>
                    <a:pt x="8482268" y="1167429"/>
                  </a:lnTo>
                  <a:close/>
                </a:path>
              </a:pathLst>
            </a:custGeom>
            <a:solidFill>
              <a:srgbClr val="F6B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077851"/>
              <a:ext cx="4448175" cy="9209405"/>
            </a:xfrm>
            <a:custGeom>
              <a:avLst/>
              <a:gdLst/>
              <a:ahLst/>
              <a:cxnLst/>
              <a:rect l="l" t="t" r="r" b="b"/>
              <a:pathLst>
                <a:path w="4448175" h="9209405">
                  <a:moveTo>
                    <a:pt x="0" y="336407"/>
                  </a:moveTo>
                  <a:lnTo>
                    <a:pt x="0" y="55455"/>
                  </a:lnTo>
                  <a:lnTo>
                    <a:pt x="35534" y="41128"/>
                  </a:lnTo>
                  <a:lnTo>
                    <a:pt x="80078" y="26632"/>
                  </a:lnTo>
                  <a:lnTo>
                    <a:pt x="125896" y="15155"/>
                  </a:lnTo>
                  <a:lnTo>
                    <a:pt x="172871" y="6813"/>
                  </a:lnTo>
                  <a:lnTo>
                    <a:pt x="220887" y="1722"/>
                  </a:lnTo>
                  <a:lnTo>
                    <a:pt x="269828" y="0"/>
                  </a:lnTo>
                  <a:lnTo>
                    <a:pt x="3761980" y="0"/>
                  </a:lnTo>
                  <a:lnTo>
                    <a:pt x="3810920" y="1722"/>
                  </a:lnTo>
                  <a:lnTo>
                    <a:pt x="3858937" y="6813"/>
                  </a:lnTo>
                  <a:lnTo>
                    <a:pt x="3905912" y="15155"/>
                  </a:lnTo>
                  <a:lnTo>
                    <a:pt x="3951729" y="26632"/>
                  </a:lnTo>
                  <a:lnTo>
                    <a:pt x="3996273" y="41128"/>
                  </a:lnTo>
                  <a:lnTo>
                    <a:pt x="4039427" y="58527"/>
                  </a:lnTo>
                  <a:lnTo>
                    <a:pt x="4081075" y="78712"/>
                  </a:lnTo>
                  <a:lnTo>
                    <a:pt x="4121100" y="101566"/>
                  </a:lnTo>
                  <a:lnTo>
                    <a:pt x="4159385" y="126974"/>
                  </a:lnTo>
                  <a:lnTo>
                    <a:pt x="4195816" y="154820"/>
                  </a:lnTo>
                  <a:lnTo>
                    <a:pt x="4230274" y="184986"/>
                  </a:lnTo>
                  <a:lnTo>
                    <a:pt x="4262645" y="217356"/>
                  </a:lnTo>
                  <a:lnTo>
                    <a:pt x="4292811" y="251815"/>
                  </a:lnTo>
                  <a:lnTo>
                    <a:pt x="4293812" y="253125"/>
                  </a:lnTo>
                  <a:lnTo>
                    <a:pt x="245252" y="253125"/>
                  </a:lnTo>
                  <a:lnTo>
                    <a:pt x="198021" y="255858"/>
                  </a:lnTo>
                  <a:lnTo>
                    <a:pt x="152375" y="263851"/>
                  </a:lnTo>
                  <a:lnTo>
                    <a:pt x="108620" y="276799"/>
                  </a:lnTo>
                  <a:lnTo>
                    <a:pt x="67063" y="294395"/>
                  </a:lnTo>
                  <a:lnTo>
                    <a:pt x="28011" y="316332"/>
                  </a:lnTo>
                  <a:lnTo>
                    <a:pt x="0" y="336407"/>
                  </a:lnTo>
                  <a:close/>
                </a:path>
                <a:path w="4448175" h="9209405">
                  <a:moveTo>
                    <a:pt x="3034550" y="592264"/>
                  </a:moveTo>
                  <a:lnTo>
                    <a:pt x="1002172" y="592264"/>
                  </a:lnTo>
                  <a:lnTo>
                    <a:pt x="956367" y="587585"/>
                  </a:lnTo>
                  <a:lnTo>
                    <a:pt x="913586" y="574179"/>
                  </a:lnTo>
                  <a:lnTo>
                    <a:pt x="874779" y="552997"/>
                  </a:lnTo>
                  <a:lnTo>
                    <a:pt x="840896" y="524990"/>
                  </a:lnTo>
                  <a:lnTo>
                    <a:pt x="812889" y="491107"/>
                  </a:lnTo>
                  <a:lnTo>
                    <a:pt x="791707" y="452300"/>
                  </a:lnTo>
                  <a:lnTo>
                    <a:pt x="778301" y="409519"/>
                  </a:lnTo>
                  <a:lnTo>
                    <a:pt x="773622" y="363714"/>
                  </a:lnTo>
                  <a:lnTo>
                    <a:pt x="773622" y="253125"/>
                  </a:lnTo>
                  <a:lnTo>
                    <a:pt x="3263101" y="253125"/>
                  </a:lnTo>
                  <a:lnTo>
                    <a:pt x="3263101" y="314564"/>
                  </a:lnTo>
                  <a:lnTo>
                    <a:pt x="2599567" y="314564"/>
                  </a:lnTo>
                  <a:lnTo>
                    <a:pt x="2576490" y="319325"/>
                  </a:lnTo>
                  <a:lnTo>
                    <a:pt x="2556868" y="332381"/>
                  </a:lnTo>
                  <a:lnTo>
                    <a:pt x="2555580" y="334224"/>
                  </a:lnTo>
                  <a:lnTo>
                    <a:pt x="1692738" y="334224"/>
                  </a:lnTo>
                  <a:lnTo>
                    <a:pt x="1676879" y="337296"/>
                  </a:lnTo>
                  <a:lnTo>
                    <a:pt x="1663555" y="345897"/>
                  </a:lnTo>
                  <a:lnTo>
                    <a:pt x="1654378" y="359106"/>
                  </a:lnTo>
                  <a:lnTo>
                    <a:pt x="1650960" y="376002"/>
                  </a:lnTo>
                  <a:lnTo>
                    <a:pt x="1654378" y="392897"/>
                  </a:lnTo>
                  <a:lnTo>
                    <a:pt x="1663555" y="406106"/>
                  </a:lnTo>
                  <a:lnTo>
                    <a:pt x="1676879" y="414708"/>
                  </a:lnTo>
                  <a:lnTo>
                    <a:pt x="1692738" y="417780"/>
                  </a:lnTo>
                  <a:lnTo>
                    <a:pt x="2554713" y="417780"/>
                  </a:lnTo>
                  <a:lnTo>
                    <a:pt x="2555946" y="419623"/>
                  </a:lnTo>
                  <a:lnTo>
                    <a:pt x="2575453" y="432679"/>
                  </a:lnTo>
                  <a:lnTo>
                    <a:pt x="2599567" y="437440"/>
                  </a:lnTo>
                  <a:lnTo>
                    <a:pt x="3249672" y="437440"/>
                  </a:lnTo>
                  <a:lnTo>
                    <a:pt x="3245015" y="452300"/>
                  </a:lnTo>
                  <a:lnTo>
                    <a:pt x="3223833" y="491107"/>
                  </a:lnTo>
                  <a:lnTo>
                    <a:pt x="3195826" y="524990"/>
                  </a:lnTo>
                  <a:lnTo>
                    <a:pt x="3161944" y="552997"/>
                  </a:lnTo>
                  <a:lnTo>
                    <a:pt x="3123137" y="574179"/>
                  </a:lnTo>
                  <a:lnTo>
                    <a:pt x="3080355" y="587585"/>
                  </a:lnTo>
                  <a:lnTo>
                    <a:pt x="3034550" y="592264"/>
                  </a:lnTo>
                  <a:close/>
                </a:path>
                <a:path w="4448175" h="9209405">
                  <a:moveTo>
                    <a:pt x="4447631" y="9209148"/>
                  </a:moveTo>
                  <a:lnTo>
                    <a:pt x="4194505" y="9209148"/>
                  </a:lnTo>
                  <a:lnTo>
                    <a:pt x="4194505" y="658618"/>
                  </a:lnTo>
                  <a:lnTo>
                    <a:pt x="4191773" y="611386"/>
                  </a:lnTo>
                  <a:lnTo>
                    <a:pt x="4183779" y="565740"/>
                  </a:lnTo>
                  <a:lnTo>
                    <a:pt x="4170832" y="521986"/>
                  </a:lnTo>
                  <a:lnTo>
                    <a:pt x="4153236" y="480429"/>
                  </a:lnTo>
                  <a:lnTo>
                    <a:pt x="4131298" y="441376"/>
                  </a:lnTo>
                  <a:lnTo>
                    <a:pt x="4105325" y="405134"/>
                  </a:lnTo>
                  <a:lnTo>
                    <a:pt x="4075622" y="372008"/>
                  </a:lnTo>
                  <a:lnTo>
                    <a:pt x="4042496" y="342306"/>
                  </a:lnTo>
                  <a:lnTo>
                    <a:pt x="4006254" y="316332"/>
                  </a:lnTo>
                  <a:lnTo>
                    <a:pt x="3967201" y="294395"/>
                  </a:lnTo>
                  <a:lnTo>
                    <a:pt x="3925644" y="276799"/>
                  </a:lnTo>
                  <a:lnTo>
                    <a:pt x="3881890" y="263851"/>
                  </a:lnTo>
                  <a:lnTo>
                    <a:pt x="3836244" y="255858"/>
                  </a:lnTo>
                  <a:lnTo>
                    <a:pt x="3789012" y="253125"/>
                  </a:lnTo>
                  <a:lnTo>
                    <a:pt x="4293812" y="253125"/>
                  </a:lnTo>
                  <a:lnTo>
                    <a:pt x="4320656" y="288245"/>
                  </a:lnTo>
                  <a:lnTo>
                    <a:pt x="4346064" y="326531"/>
                  </a:lnTo>
                  <a:lnTo>
                    <a:pt x="4368919" y="366556"/>
                  </a:lnTo>
                  <a:lnTo>
                    <a:pt x="4389103" y="408203"/>
                  </a:lnTo>
                  <a:lnTo>
                    <a:pt x="4406502" y="451357"/>
                  </a:lnTo>
                  <a:lnTo>
                    <a:pt x="4420998" y="495901"/>
                  </a:lnTo>
                  <a:lnTo>
                    <a:pt x="4432475" y="541719"/>
                  </a:lnTo>
                  <a:lnTo>
                    <a:pt x="4440818" y="588694"/>
                  </a:lnTo>
                  <a:lnTo>
                    <a:pt x="4445908" y="636710"/>
                  </a:lnTo>
                  <a:lnTo>
                    <a:pt x="4447631" y="685651"/>
                  </a:lnTo>
                  <a:lnTo>
                    <a:pt x="4447631" y="9209148"/>
                  </a:lnTo>
                  <a:close/>
                </a:path>
                <a:path w="4448175" h="9209405">
                  <a:moveTo>
                    <a:pt x="3249672" y="437440"/>
                  </a:moveTo>
                  <a:lnTo>
                    <a:pt x="2599567" y="437440"/>
                  </a:lnTo>
                  <a:lnTo>
                    <a:pt x="2623682" y="432679"/>
                  </a:lnTo>
                  <a:lnTo>
                    <a:pt x="2643188" y="419623"/>
                  </a:lnTo>
                  <a:lnTo>
                    <a:pt x="2656244" y="400116"/>
                  </a:lnTo>
                  <a:lnTo>
                    <a:pt x="2661006" y="376002"/>
                  </a:lnTo>
                  <a:lnTo>
                    <a:pt x="2656244" y="351887"/>
                  </a:lnTo>
                  <a:lnTo>
                    <a:pt x="2643188" y="332381"/>
                  </a:lnTo>
                  <a:lnTo>
                    <a:pt x="2623682" y="319325"/>
                  </a:lnTo>
                  <a:lnTo>
                    <a:pt x="2599567" y="314564"/>
                  </a:lnTo>
                  <a:lnTo>
                    <a:pt x="3263101" y="314564"/>
                  </a:lnTo>
                  <a:lnTo>
                    <a:pt x="3263101" y="363714"/>
                  </a:lnTo>
                  <a:lnTo>
                    <a:pt x="3258421" y="409519"/>
                  </a:lnTo>
                  <a:lnTo>
                    <a:pt x="3249672" y="437440"/>
                  </a:lnTo>
                  <a:close/>
                </a:path>
                <a:path w="4448175" h="9209405">
                  <a:moveTo>
                    <a:pt x="2554713" y="417780"/>
                  </a:moveTo>
                  <a:lnTo>
                    <a:pt x="2282546" y="417780"/>
                  </a:lnTo>
                  <a:lnTo>
                    <a:pt x="2298404" y="414708"/>
                  </a:lnTo>
                  <a:lnTo>
                    <a:pt x="2311729" y="406106"/>
                  </a:lnTo>
                  <a:lnTo>
                    <a:pt x="2320906" y="392897"/>
                  </a:lnTo>
                  <a:lnTo>
                    <a:pt x="2324324" y="376002"/>
                  </a:lnTo>
                  <a:lnTo>
                    <a:pt x="2320906" y="359106"/>
                  </a:lnTo>
                  <a:lnTo>
                    <a:pt x="2311729" y="345897"/>
                  </a:lnTo>
                  <a:lnTo>
                    <a:pt x="2298404" y="337296"/>
                  </a:lnTo>
                  <a:lnTo>
                    <a:pt x="2282546" y="334224"/>
                  </a:lnTo>
                  <a:lnTo>
                    <a:pt x="2555580" y="334224"/>
                  </a:lnTo>
                  <a:lnTo>
                    <a:pt x="2543236" y="351887"/>
                  </a:lnTo>
                  <a:lnTo>
                    <a:pt x="2538129" y="376002"/>
                  </a:lnTo>
                  <a:lnTo>
                    <a:pt x="2542891" y="400116"/>
                  </a:lnTo>
                  <a:lnTo>
                    <a:pt x="2554713" y="417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330976"/>
              <a:ext cx="4194810" cy="8956040"/>
            </a:xfrm>
            <a:custGeom>
              <a:avLst/>
              <a:gdLst/>
              <a:ahLst/>
              <a:cxnLst/>
              <a:rect l="l" t="t" r="r" b="b"/>
              <a:pathLst>
                <a:path w="4194810" h="8956040">
                  <a:moveTo>
                    <a:pt x="4194505" y="8956022"/>
                  </a:moveTo>
                  <a:lnTo>
                    <a:pt x="0" y="8956022"/>
                  </a:lnTo>
                  <a:lnTo>
                    <a:pt x="0" y="83281"/>
                  </a:lnTo>
                  <a:lnTo>
                    <a:pt x="67063" y="41269"/>
                  </a:lnTo>
                  <a:lnTo>
                    <a:pt x="108620" y="23673"/>
                  </a:lnTo>
                  <a:lnTo>
                    <a:pt x="152375" y="10725"/>
                  </a:lnTo>
                  <a:lnTo>
                    <a:pt x="198021" y="2732"/>
                  </a:lnTo>
                  <a:lnTo>
                    <a:pt x="245252" y="0"/>
                  </a:lnTo>
                  <a:lnTo>
                    <a:pt x="776079" y="0"/>
                  </a:lnTo>
                  <a:lnTo>
                    <a:pt x="776079" y="110588"/>
                  </a:lnTo>
                  <a:lnTo>
                    <a:pt x="780759" y="156393"/>
                  </a:lnTo>
                  <a:lnTo>
                    <a:pt x="794165" y="199175"/>
                  </a:lnTo>
                  <a:lnTo>
                    <a:pt x="815347" y="237982"/>
                  </a:lnTo>
                  <a:lnTo>
                    <a:pt x="843354" y="271864"/>
                  </a:lnTo>
                  <a:lnTo>
                    <a:pt x="877236" y="299871"/>
                  </a:lnTo>
                  <a:lnTo>
                    <a:pt x="916043" y="321053"/>
                  </a:lnTo>
                  <a:lnTo>
                    <a:pt x="958824" y="334459"/>
                  </a:lnTo>
                  <a:lnTo>
                    <a:pt x="1004629" y="339139"/>
                  </a:lnTo>
                  <a:lnTo>
                    <a:pt x="4189086" y="339139"/>
                  </a:lnTo>
                  <a:lnTo>
                    <a:pt x="4192262" y="358261"/>
                  </a:lnTo>
                  <a:lnTo>
                    <a:pt x="4194505" y="405492"/>
                  </a:lnTo>
                  <a:lnTo>
                    <a:pt x="4194505" y="8956022"/>
                  </a:lnTo>
                  <a:close/>
                </a:path>
                <a:path w="4194810" h="8956040">
                  <a:moveTo>
                    <a:pt x="4189086" y="339139"/>
                  </a:moveTo>
                  <a:lnTo>
                    <a:pt x="3034550" y="339139"/>
                  </a:lnTo>
                  <a:lnTo>
                    <a:pt x="3080355" y="334459"/>
                  </a:lnTo>
                  <a:lnTo>
                    <a:pt x="3123137" y="321053"/>
                  </a:lnTo>
                  <a:lnTo>
                    <a:pt x="3161944" y="299871"/>
                  </a:lnTo>
                  <a:lnTo>
                    <a:pt x="3195826" y="271864"/>
                  </a:lnTo>
                  <a:lnTo>
                    <a:pt x="3223833" y="237982"/>
                  </a:lnTo>
                  <a:lnTo>
                    <a:pt x="3245015" y="199175"/>
                  </a:lnTo>
                  <a:lnTo>
                    <a:pt x="3258421" y="156393"/>
                  </a:lnTo>
                  <a:lnTo>
                    <a:pt x="3263101" y="110588"/>
                  </a:lnTo>
                  <a:lnTo>
                    <a:pt x="3263101" y="0"/>
                  </a:lnTo>
                  <a:lnTo>
                    <a:pt x="3789012" y="0"/>
                  </a:lnTo>
                  <a:lnTo>
                    <a:pt x="3836733" y="2732"/>
                  </a:lnTo>
                  <a:lnTo>
                    <a:pt x="3882793" y="10725"/>
                  </a:lnTo>
                  <a:lnTo>
                    <a:pt x="3926886" y="23673"/>
                  </a:lnTo>
                  <a:lnTo>
                    <a:pt x="3968706" y="41269"/>
                  </a:lnTo>
                  <a:lnTo>
                    <a:pt x="4007947" y="63207"/>
                  </a:lnTo>
                  <a:lnTo>
                    <a:pt x="4044302" y="89180"/>
                  </a:lnTo>
                  <a:lnTo>
                    <a:pt x="4077465" y="118883"/>
                  </a:lnTo>
                  <a:lnTo>
                    <a:pt x="4107130" y="152008"/>
                  </a:lnTo>
                  <a:lnTo>
                    <a:pt x="4132991" y="188251"/>
                  </a:lnTo>
                  <a:lnTo>
                    <a:pt x="4154740" y="227303"/>
                  </a:lnTo>
                  <a:lnTo>
                    <a:pt x="4172073" y="268860"/>
                  </a:lnTo>
                  <a:lnTo>
                    <a:pt x="4184682" y="312615"/>
                  </a:lnTo>
                  <a:lnTo>
                    <a:pt x="4189086" y="339139"/>
                  </a:lnTo>
                  <a:close/>
                </a:path>
              </a:pathLst>
            </a:custGeom>
            <a:solidFill>
              <a:srgbClr val="F6B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0960" y="1412075"/>
              <a:ext cx="673735" cy="83820"/>
            </a:xfrm>
            <a:custGeom>
              <a:avLst/>
              <a:gdLst/>
              <a:ahLst/>
              <a:cxnLst/>
              <a:rect l="l" t="t" r="r" b="b"/>
              <a:pathLst>
                <a:path w="673735" h="83819">
                  <a:moveTo>
                    <a:pt x="631585" y="83556"/>
                  </a:moveTo>
                  <a:lnTo>
                    <a:pt x="41778" y="83556"/>
                  </a:lnTo>
                  <a:lnTo>
                    <a:pt x="25919" y="80484"/>
                  </a:lnTo>
                  <a:lnTo>
                    <a:pt x="12594" y="71882"/>
                  </a:lnTo>
                  <a:lnTo>
                    <a:pt x="3417" y="58673"/>
                  </a:lnTo>
                  <a:lnTo>
                    <a:pt x="0" y="41778"/>
                  </a:lnTo>
                  <a:lnTo>
                    <a:pt x="3417" y="24882"/>
                  </a:lnTo>
                  <a:lnTo>
                    <a:pt x="12594" y="11673"/>
                  </a:lnTo>
                  <a:lnTo>
                    <a:pt x="25919" y="3071"/>
                  </a:lnTo>
                  <a:lnTo>
                    <a:pt x="41778" y="0"/>
                  </a:lnTo>
                  <a:lnTo>
                    <a:pt x="631585" y="0"/>
                  </a:lnTo>
                  <a:lnTo>
                    <a:pt x="647444" y="3071"/>
                  </a:lnTo>
                  <a:lnTo>
                    <a:pt x="660768" y="11673"/>
                  </a:lnTo>
                  <a:lnTo>
                    <a:pt x="669946" y="24882"/>
                  </a:lnTo>
                  <a:lnTo>
                    <a:pt x="673363" y="41778"/>
                  </a:lnTo>
                  <a:lnTo>
                    <a:pt x="669946" y="58673"/>
                  </a:lnTo>
                  <a:lnTo>
                    <a:pt x="660768" y="71882"/>
                  </a:lnTo>
                  <a:lnTo>
                    <a:pt x="647444" y="80484"/>
                  </a:lnTo>
                  <a:lnTo>
                    <a:pt x="631585" y="83556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8129" y="1392415"/>
              <a:ext cx="122876" cy="1228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96782" y="3321577"/>
              <a:ext cx="54610" cy="1196975"/>
            </a:xfrm>
            <a:custGeom>
              <a:avLst/>
              <a:gdLst/>
              <a:ahLst/>
              <a:cxnLst/>
              <a:rect l="l" t="t" r="r" b="b"/>
              <a:pathLst>
                <a:path w="54610" h="1196975">
                  <a:moveTo>
                    <a:pt x="0" y="1196817"/>
                  </a:moveTo>
                  <a:lnTo>
                    <a:pt x="0" y="0"/>
                  </a:lnTo>
                  <a:lnTo>
                    <a:pt x="20889" y="4300"/>
                  </a:lnTo>
                  <a:lnTo>
                    <a:pt x="38091" y="15974"/>
                  </a:lnTo>
                  <a:lnTo>
                    <a:pt x="49765" y="33176"/>
                  </a:lnTo>
                  <a:lnTo>
                    <a:pt x="54065" y="54065"/>
                  </a:lnTo>
                  <a:lnTo>
                    <a:pt x="54065" y="1142752"/>
                  </a:lnTo>
                  <a:lnTo>
                    <a:pt x="49765" y="1163641"/>
                  </a:lnTo>
                  <a:lnTo>
                    <a:pt x="38091" y="1180843"/>
                  </a:lnTo>
                  <a:lnTo>
                    <a:pt x="20889" y="1192516"/>
                  </a:lnTo>
                  <a:lnTo>
                    <a:pt x="0" y="1196817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1028700"/>
              <a:ext cx="4497070" cy="9258300"/>
            </a:xfrm>
            <a:custGeom>
              <a:avLst/>
              <a:gdLst/>
              <a:ahLst/>
              <a:cxnLst/>
              <a:rect l="l" t="t" r="r" b="b"/>
              <a:pathLst>
                <a:path w="4497070" h="9258300">
                  <a:moveTo>
                    <a:pt x="0" y="104504"/>
                  </a:moveTo>
                  <a:lnTo>
                    <a:pt x="0" y="51734"/>
                  </a:lnTo>
                  <a:lnTo>
                    <a:pt x="17009" y="44849"/>
                  </a:lnTo>
                  <a:lnTo>
                    <a:pt x="65125" y="29097"/>
                  </a:lnTo>
                  <a:lnTo>
                    <a:pt x="114627" y="16588"/>
                  </a:lnTo>
                  <a:lnTo>
                    <a:pt x="165353" y="7470"/>
                  </a:lnTo>
                  <a:lnTo>
                    <a:pt x="217141" y="1892"/>
                  </a:lnTo>
                  <a:lnTo>
                    <a:pt x="269828" y="0"/>
                  </a:lnTo>
                  <a:lnTo>
                    <a:pt x="3764437" y="0"/>
                  </a:lnTo>
                  <a:lnTo>
                    <a:pt x="3817058" y="1825"/>
                  </a:lnTo>
                  <a:lnTo>
                    <a:pt x="3868676" y="7234"/>
                  </a:lnTo>
                  <a:lnTo>
                    <a:pt x="3919173" y="16123"/>
                  </a:lnTo>
                  <a:lnTo>
                    <a:pt x="3968432" y="28389"/>
                  </a:lnTo>
                  <a:lnTo>
                    <a:pt x="4016334" y="43928"/>
                  </a:lnTo>
                  <a:lnTo>
                    <a:pt x="4029294" y="49150"/>
                  </a:lnTo>
                  <a:lnTo>
                    <a:pt x="269828" y="49150"/>
                  </a:lnTo>
                  <a:lnTo>
                    <a:pt x="222908" y="50733"/>
                  </a:lnTo>
                  <a:lnTo>
                    <a:pt x="176834" y="55415"/>
                  </a:lnTo>
                  <a:lnTo>
                    <a:pt x="131707" y="63094"/>
                  </a:lnTo>
                  <a:lnTo>
                    <a:pt x="87629" y="73669"/>
                  </a:lnTo>
                  <a:lnTo>
                    <a:pt x="44703" y="87038"/>
                  </a:lnTo>
                  <a:lnTo>
                    <a:pt x="3032" y="103101"/>
                  </a:lnTo>
                  <a:lnTo>
                    <a:pt x="0" y="104504"/>
                  </a:lnTo>
                  <a:close/>
                </a:path>
                <a:path w="4497070" h="9258300">
                  <a:moveTo>
                    <a:pt x="4496702" y="9258298"/>
                  </a:moveTo>
                  <a:lnTo>
                    <a:pt x="4447631" y="9258298"/>
                  </a:lnTo>
                  <a:lnTo>
                    <a:pt x="4447631" y="734801"/>
                  </a:lnTo>
                  <a:lnTo>
                    <a:pt x="4445908" y="685861"/>
                  </a:lnTo>
                  <a:lnTo>
                    <a:pt x="4440818" y="637845"/>
                  </a:lnTo>
                  <a:lnTo>
                    <a:pt x="4432475" y="590870"/>
                  </a:lnTo>
                  <a:lnTo>
                    <a:pt x="4420998" y="545052"/>
                  </a:lnTo>
                  <a:lnTo>
                    <a:pt x="4406502" y="500508"/>
                  </a:lnTo>
                  <a:lnTo>
                    <a:pt x="4389103" y="457354"/>
                  </a:lnTo>
                  <a:lnTo>
                    <a:pt x="4368919" y="415706"/>
                  </a:lnTo>
                  <a:lnTo>
                    <a:pt x="4346064" y="375681"/>
                  </a:lnTo>
                  <a:lnTo>
                    <a:pt x="4320656" y="337396"/>
                  </a:lnTo>
                  <a:lnTo>
                    <a:pt x="4292811" y="300965"/>
                  </a:lnTo>
                  <a:lnTo>
                    <a:pt x="4262645" y="266507"/>
                  </a:lnTo>
                  <a:lnTo>
                    <a:pt x="4230274" y="234136"/>
                  </a:lnTo>
                  <a:lnTo>
                    <a:pt x="4195816" y="203970"/>
                  </a:lnTo>
                  <a:lnTo>
                    <a:pt x="4159385" y="176125"/>
                  </a:lnTo>
                  <a:lnTo>
                    <a:pt x="4121100" y="150717"/>
                  </a:lnTo>
                  <a:lnTo>
                    <a:pt x="4081075" y="127862"/>
                  </a:lnTo>
                  <a:lnTo>
                    <a:pt x="4039427" y="107678"/>
                  </a:lnTo>
                  <a:lnTo>
                    <a:pt x="3996273" y="90279"/>
                  </a:lnTo>
                  <a:lnTo>
                    <a:pt x="3951729" y="75783"/>
                  </a:lnTo>
                  <a:lnTo>
                    <a:pt x="3905912" y="64306"/>
                  </a:lnTo>
                  <a:lnTo>
                    <a:pt x="3858937" y="55963"/>
                  </a:lnTo>
                  <a:lnTo>
                    <a:pt x="3810920" y="50873"/>
                  </a:lnTo>
                  <a:lnTo>
                    <a:pt x="3761980" y="49150"/>
                  </a:lnTo>
                  <a:lnTo>
                    <a:pt x="4029294" y="49150"/>
                  </a:lnTo>
                  <a:lnTo>
                    <a:pt x="4107597" y="84413"/>
                  </a:lnTo>
                  <a:lnTo>
                    <a:pt x="4150722" y="109153"/>
                  </a:lnTo>
                  <a:lnTo>
                    <a:pt x="4192018" y="136754"/>
                  </a:lnTo>
                  <a:lnTo>
                    <a:pt x="4231368" y="167112"/>
                  </a:lnTo>
                  <a:lnTo>
                    <a:pt x="4270074" y="201325"/>
                  </a:lnTo>
                  <a:lnTo>
                    <a:pt x="4300985" y="233734"/>
                  </a:lnTo>
                  <a:lnTo>
                    <a:pt x="4335160" y="273592"/>
                  </a:lnTo>
                  <a:lnTo>
                    <a:pt x="4362424" y="309648"/>
                  </a:lnTo>
                  <a:lnTo>
                    <a:pt x="4391108" y="353884"/>
                  </a:lnTo>
                  <a:lnTo>
                    <a:pt x="4417718" y="399156"/>
                  </a:lnTo>
                  <a:lnTo>
                    <a:pt x="4436495" y="439706"/>
                  </a:lnTo>
                  <a:lnTo>
                    <a:pt x="4456616" y="490315"/>
                  </a:lnTo>
                  <a:lnTo>
                    <a:pt x="4469941" y="534129"/>
                  </a:lnTo>
                  <a:lnTo>
                    <a:pt x="4482037" y="587349"/>
                  </a:lnTo>
                  <a:lnTo>
                    <a:pt x="4493095" y="659232"/>
                  </a:lnTo>
                  <a:lnTo>
                    <a:pt x="4496781" y="734801"/>
                  </a:lnTo>
                  <a:lnTo>
                    <a:pt x="4496702" y="9258298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3685" y="4798363"/>
              <a:ext cx="1748155" cy="2019300"/>
            </a:xfrm>
            <a:custGeom>
              <a:avLst/>
              <a:gdLst/>
              <a:ahLst/>
              <a:cxnLst/>
              <a:rect l="l" t="t" r="r" b="b"/>
              <a:pathLst>
                <a:path w="1748155" h="2019300">
                  <a:moveTo>
                    <a:pt x="246420" y="800100"/>
                  </a:moveTo>
                  <a:lnTo>
                    <a:pt x="218752" y="787400"/>
                  </a:lnTo>
                  <a:lnTo>
                    <a:pt x="173745" y="774700"/>
                  </a:lnTo>
                  <a:lnTo>
                    <a:pt x="137579" y="749300"/>
                  </a:lnTo>
                  <a:lnTo>
                    <a:pt x="111227" y="698500"/>
                  </a:lnTo>
                  <a:lnTo>
                    <a:pt x="95658" y="647700"/>
                  </a:lnTo>
                  <a:lnTo>
                    <a:pt x="92162" y="622300"/>
                  </a:lnTo>
                  <a:lnTo>
                    <a:pt x="82615" y="622300"/>
                  </a:lnTo>
                  <a:lnTo>
                    <a:pt x="66485" y="596900"/>
                  </a:lnTo>
                  <a:lnTo>
                    <a:pt x="53481" y="584200"/>
                  </a:lnTo>
                  <a:lnTo>
                    <a:pt x="43597" y="571500"/>
                  </a:lnTo>
                  <a:lnTo>
                    <a:pt x="36823" y="546100"/>
                  </a:lnTo>
                  <a:lnTo>
                    <a:pt x="33805" y="533400"/>
                  </a:lnTo>
                  <a:lnTo>
                    <a:pt x="33022" y="520700"/>
                  </a:lnTo>
                  <a:lnTo>
                    <a:pt x="34520" y="495300"/>
                  </a:lnTo>
                  <a:lnTo>
                    <a:pt x="38344" y="469900"/>
                  </a:lnTo>
                  <a:lnTo>
                    <a:pt x="41489" y="457200"/>
                  </a:lnTo>
                  <a:lnTo>
                    <a:pt x="42724" y="444500"/>
                  </a:lnTo>
                  <a:lnTo>
                    <a:pt x="40096" y="444500"/>
                  </a:lnTo>
                  <a:lnTo>
                    <a:pt x="26851" y="419100"/>
                  </a:lnTo>
                  <a:lnTo>
                    <a:pt x="15455" y="393700"/>
                  </a:lnTo>
                  <a:lnTo>
                    <a:pt x="6752" y="368300"/>
                  </a:lnTo>
                  <a:lnTo>
                    <a:pt x="1586" y="342900"/>
                  </a:lnTo>
                  <a:lnTo>
                    <a:pt x="0" y="317500"/>
                  </a:lnTo>
                  <a:lnTo>
                    <a:pt x="259" y="292100"/>
                  </a:lnTo>
                  <a:lnTo>
                    <a:pt x="5631" y="254000"/>
                  </a:lnTo>
                  <a:lnTo>
                    <a:pt x="24175" y="203200"/>
                  </a:lnTo>
                  <a:lnTo>
                    <a:pt x="52335" y="165100"/>
                  </a:lnTo>
                  <a:lnTo>
                    <a:pt x="88331" y="127000"/>
                  </a:lnTo>
                  <a:lnTo>
                    <a:pt x="130381" y="101600"/>
                  </a:lnTo>
                  <a:lnTo>
                    <a:pt x="139086" y="88900"/>
                  </a:lnTo>
                  <a:lnTo>
                    <a:pt x="144143" y="88900"/>
                  </a:lnTo>
                  <a:lnTo>
                    <a:pt x="147446" y="76200"/>
                  </a:lnTo>
                  <a:lnTo>
                    <a:pt x="150894" y="76200"/>
                  </a:lnTo>
                  <a:lnTo>
                    <a:pt x="165718" y="38100"/>
                  </a:lnTo>
                  <a:lnTo>
                    <a:pt x="185380" y="25400"/>
                  </a:lnTo>
                  <a:lnTo>
                    <a:pt x="209666" y="0"/>
                  </a:lnTo>
                  <a:lnTo>
                    <a:pt x="306298" y="0"/>
                  </a:lnTo>
                  <a:lnTo>
                    <a:pt x="314637" y="12700"/>
                  </a:lnTo>
                  <a:lnTo>
                    <a:pt x="473286" y="12700"/>
                  </a:lnTo>
                  <a:lnTo>
                    <a:pt x="506513" y="25400"/>
                  </a:lnTo>
                  <a:lnTo>
                    <a:pt x="420935" y="25400"/>
                  </a:lnTo>
                  <a:lnTo>
                    <a:pt x="440084" y="38100"/>
                  </a:lnTo>
                  <a:lnTo>
                    <a:pt x="458111" y="63500"/>
                  </a:lnTo>
                  <a:lnTo>
                    <a:pt x="477560" y="76200"/>
                  </a:lnTo>
                  <a:lnTo>
                    <a:pt x="495417" y="88900"/>
                  </a:lnTo>
                  <a:lnTo>
                    <a:pt x="508668" y="114300"/>
                  </a:lnTo>
                  <a:lnTo>
                    <a:pt x="547862" y="114300"/>
                  </a:lnTo>
                  <a:lnTo>
                    <a:pt x="551866" y="152400"/>
                  </a:lnTo>
                  <a:lnTo>
                    <a:pt x="552070" y="152400"/>
                  </a:lnTo>
                  <a:lnTo>
                    <a:pt x="552592" y="165100"/>
                  </a:lnTo>
                  <a:lnTo>
                    <a:pt x="553356" y="177800"/>
                  </a:lnTo>
                  <a:lnTo>
                    <a:pt x="554282" y="177800"/>
                  </a:lnTo>
                  <a:lnTo>
                    <a:pt x="556098" y="190500"/>
                  </a:lnTo>
                  <a:lnTo>
                    <a:pt x="556672" y="203200"/>
                  </a:lnTo>
                  <a:lnTo>
                    <a:pt x="556011" y="228600"/>
                  </a:lnTo>
                  <a:lnTo>
                    <a:pt x="554127" y="241300"/>
                  </a:lnTo>
                  <a:lnTo>
                    <a:pt x="552441" y="241300"/>
                  </a:lnTo>
                  <a:lnTo>
                    <a:pt x="549868" y="254000"/>
                  </a:lnTo>
                  <a:lnTo>
                    <a:pt x="546759" y="254000"/>
                  </a:lnTo>
                  <a:lnTo>
                    <a:pt x="543463" y="266700"/>
                  </a:lnTo>
                  <a:lnTo>
                    <a:pt x="535530" y="279400"/>
                  </a:lnTo>
                  <a:lnTo>
                    <a:pt x="1567088" y="279400"/>
                  </a:lnTo>
                  <a:lnTo>
                    <a:pt x="1573341" y="292100"/>
                  </a:lnTo>
                  <a:lnTo>
                    <a:pt x="46430" y="292100"/>
                  </a:lnTo>
                  <a:lnTo>
                    <a:pt x="44966" y="304800"/>
                  </a:lnTo>
                  <a:lnTo>
                    <a:pt x="46054" y="317500"/>
                  </a:lnTo>
                  <a:lnTo>
                    <a:pt x="48905" y="342900"/>
                  </a:lnTo>
                  <a:lnTo>
                    <a:pt x="52732" y="368300"/>
                  </a:lnTo>
                  <a:lnTo>
                    <a:pt x="56043" y="381000"/>
                  </a:lnTo>
                  <a:lnTo>
                    <a:pt x="1585366" y="381000"/>
                  </a:lnTo>
                  <a:lnTo>
                    <a:pt x="1583715" y="393700"/>
                  </a:lnTo>
                  <a:lnTo>
                    <a:pt x="1575864" y="431800"/>
                  </a:lnTo>
                  <a:lnTo>
                    <a:pt x="1552795" y="469900"/>
                  </a:lnTo>
                  <a:lnTo>
                    <a:pt x="1544481" y="482600"/>
                  </a:lnTo>
                  <a:lnTo>
                    <a:pt x="1559206" y="508000"/>
                  </a:lnTo>
                  <a:lnTo>
                    <a:pt x="1578709" y="533400"/>
                  </a:lnTo>
                  <a:lnTo>
                    <a:pt x="1594621" y="571500"/>
                  </a:lnTo>
                  <a:lnTo>
                    <a:pt x="1607157" y="609600"/>
                  </a:lnTo>
                  <a:lnTo>
                    <a:pt x="1616529" y="647700"/>
                  </a:lnTo>
                  <a:lnTo>
                    <a:pt x="122600" y="647700"/>
                  </a:lnTo>
                  <a:lnTo>
                    <a:pt x="126397" y="660400"/>
                  </a:lnTo>
                  <a:lnTo>
                    <a:pt x="154190" y="711200"/>
                  </a:lnTo>
                  <a:lnTo>
                    <a:pt x="192384" y="749300"/>
                  </a:lnTo>
                  <a:lnTo>
                    <a:pt x="214997" y="762000"/>
                  </a:lnTo>
                  <a:lnTo>
                    <a:pt x="325294" y="762000"/>
                  </a:lnTo>
                  <a:lnTo>
                    <a:pt x="301284" y="787400"/>
                  </a:lnTo>
                  <a:lnTo>
                    <a:pt x="274461" y="787400"/>
                  </a:lnTo>
                  <a:lnTo>
                    <a:pt x="246420" y="800100"/>
                  </a:lnTo>
                  <a:close/>
                </a:path>
                <a:path w="1748155" h="2019300">
                  <a:moveTo>
                    <a:pt x="473286" y="12700"/>
                  </a:moveTo>
                  <a:lnTo>
                    <a:pt x="347919" y="12700"/>
                  </a:lnTo>
                  <a:lnTo>
                    <a:pt x="382974" y="0"/>
                  </a:lnTo>
                  <a:lnTo>
                    <a:pt x="447352" y="0"/>
                  </a:lnTo>
                  <a:lnTo>
                    <a:pt x="473286" y="12700"/>
                  </a:lnTo>
                  <a:close/>
                </a:path>
                <a:path w="1748155" h="2019300">
                  <a:moveTo>
                    <a:pt x="547862" y="114300"/>
                  </a:moveTo>
                  <a:lnTo>
                    <a:pt x="518168" y="114300"/>
                  </a:lnTo>
                  <a:lnTo>
                    <a:pt x="516759" y="101600"/>
                  </a:lnTo>
                  <a:lnTo>
                    <a:pt x="508444" y="76200"/>
                  </a:lnTo>
                  <a:lnTo>
                    <a:pt x="495022" y="63500"/>
                  </a:lnTo>
                  <a:lnTo>
                    <a:pt x="477044" y="50800"/>
                  </a:lnTo>
                  <a:lnTo>
                    <a:pt x="455058" y="38100"/>
                  </a:lnTo>
                  <a:lnTo>
                    <a:pt x="447780" y="38100"/>
                  </a:lnTo>
                  <a:lnTo>
                    <a:pt x="437125" y="25400"/>
                  </a:lnTo>
                  <a:lnTo>
                    <a:pt x="506513" y="25400"/>
                  </a:lnTo>
                  <a:lnTo>
                    <a:pt x="531168" y="63500"/>
                  </a:lnTo>
                  <a:lnTo>
                    <a:pt x="546527" y="101600"/>
                  </a:lnTo>
                  <a:lnTo>
                    <a:pt x="547862" y="114300"/>
                  </a:lnTo>
                  <a:close/>
                </a:path>
                <a:path w="1748155" h="2019300">
                  <a:moveTo>
                    <a:pt x="1567088" y="279400"/>
                  </a:moveTo>
                  <a:lnTo>
                    <a:pt x="535530" y="279400"/>
                  </a:lnTo>
                  <a:lnTo>
                    <a:pt x="573179" y="241300"/>
                  </a:lnTo>
                  <a:lnTo>
                    <a:pt x="601663" y="215900"/>
                  </a:lnTo>
                  <a:lnTo>
                    <a:pt x="627428" y="190500"/>
                  </a:lnTo>
                  <a:lnTo>
                    <a:pt x="652419" y="177800"/>
                  </a:lnTo>
                  <a:lnTo>
                    <a:pt x="678583" y="152400"/>
                  </a:lnTo>
                  <a:lnTo>
                    <a:pt x="720754" y="127000"/>
                  </a:lnTo>
                  <a:lnTo>
                    <a:pt x="807305" y="76200"/>
                  </a:lnTo>
                  <a:lnTo>
                    <a:pt x="851508" y="63500"/>
                  </a:lnTo>
                  <a:lnTo>
                    <a:pt x="896212" y="38100"/>
                  </a:lnTo>
                  <a:lnTo>
                    <a:pt x="941327" y="38100"/>
                  </a:lnTo>
                  <a:lnTo>
                    <a:pt x="986767" y="25400"/>
                  </a:lnTo>
                  <a:lnTo>
                    <a:pt x="1078266" y="25400"/>
                  </a:lnTo>
                  <a:lnTo>
                    <a:pt x="1289493" y="76200"/>
                  </a:lnTo>
                  <a:lnTo>
                    <a:pt x="1338655" y="88900"/>
                  </a:lnTo>
                  <a:lnTo>
                    <a:pt x="1384646" y="114300"/>
                  </a:lnTo>
                  <a:lnTo>
                    <a:pt x="1426610" y="127000"/>
                  </a:lnTo>
                  <a:lnTo>
                    <a:pt x="1463690" y="152400"/>
                  </a:lnTo>
                  <a:lnTo>
                    <a:pt x="1495030" y="177800"/>
                  </a:lnTo>
                  <a:lnTo>
                    <a:pt x="1528310" y="215900"/>
                  </a:lnTo>
                  <a:lnTo>
                    <a:pt x="1554580" y="254000"/>
                  </a:lnTo>
                  <a:lnTo>
                    <a:pt x="1567088" y="279400"/>
                  </a:lnTo>
                  <a:close/>
                </a:path>
                <a:path w="1748155" h="2019300">
                  <a:moveTo>
                    <a:pt x="1585366" y="381000"/>
                  </a:moveTo>
                  <a:lnTo>
                    <a:pt x="56043" y="381000"/>
                  </a:lnTo>
                  <a:lnTo>
                    <a:pt x="59179" y="368300"/>
                  </a:lnTo>
                  <a:lnTo>
                    <a:pt x="60833" y="355600"/>
                  </a:lnTo>
                  <a:lnTo>
                    <a:pt x="61126" y="355600"/>
                  </a:lnTo>
                  <a:lnTo>
                    <a:pt x="59861" y="342900"/>
                  </a:lnTo>
                  <a:lnTo>
                    <a:pt x="56842" y="330200"/>
                  </a:lnTo>
                  <a:lnTo>
                    <a:pt x="54573" y="330200"/>
                  </a:lnTo>
                  <a:lnTo>
                    <a:pt x="52440" y="317500"/>
                  </a:lnTo>
                  <a:lnTo>
                    <a:pt x="50683" y="317500"/>
                  </a:lnTo>
                  <a:lnTo>
                    <a:pt x="49541" y="304800"/>
                  </a:lnTo>
                  <a:lnTo>
                    <a:pt x="47136" y="304800"/>
                  </a:lnTo>
                  <a:lnTo>
                    <a:pt x="46430" y="292100"/>
                  </a:lnTo>
                  <a:lnTo>
                    <a:pt x="1573341" y="292100"/>
                  </a:lnTo>
                  <a:lnTo>
                    <a:pt x="1584096" y="342900"/>
                  </a:lnTo>
                  <a:lnTo>
                    <a:pt x="1585539" y="355600"/>
                  </a:lnTo>
                  <a:lnTo>
                    <a:pt x="1585366" y="381000"/>
                  </a:lnTo>
                  <a:close/>
                </a:path>
                <a:path w="1748155" h="2019300">
                  <a:moveTo>
                    <a:pt x="1401955" y="2019300"/>
                  </a:moveTo>
                  <a:lnTo>
                    <a:pt x="549813" y="2019300"/>
                  </a:lnTo>
                  <a:lnTo>
                    <a:pt x="555499" y="1993900"/>
                  </a:lnTo>
                  <a:lnTo>
                    <a:pt x="569370" y="1955800"/>
                  </a:lnTo>
                  <a:lnTo>
                    <a:pt x="586650" y="1905000"/>
                  </a:lnTo>
                  <a:lnTo>
                    <a:pt x="602559" y="1866900"/>
                  </a:lnTo>
                  <a:lnTo>
                    <a:pt x="620364" y="1816100"/>
                  </a:lnTo>
                  <a:lnTo>
                    <a:pt x="637035" y="1778000"/>
                  </a:lnTo>
                  <a:lnTo>
                    <a:pt x="654299" y="1739900"/>
                  </a:lnTo>
                  <a:lnTo>
                    <a:pt x="673882" y="1701800"/>
                  </a:lnTo>
                  <a:lnTo>
                    <a:pt x="693518" y="1651000"/>
                  </a:lnTo>
                  <a:lnTo>
                    <a:pt x="713264" y="1625600"/>
                  </a:lnTo>
                  <a:lnTo>
                    <a:pt x="752851" y="1549400"/>
                  </a:lnTo>
                  <a:lnTo>
                    <a:pt x="775947" y="1511300"/>
                  </a:lnTo>
                  <a:lnTo>
                    <a:pt x="792675" y="1460500"/>
                  </a:lnTo>
                  <a:lnTo>
                    <a:pt x="802850" y="1422400"/>
                  </a:lnTo>
                  <a:lnTo>
                    <a:pt x="806283" y="1371600"/>
                  </a:lnTo>
                  <a:lnTo>
                    <a:pt x="804578" y="1346200"/>
                  </a:lnTo>
                  <a:lnTo>
                    <a:pt x="799276" y="1320800"/>
                  </a:lnTo>
                  <a:lnTo>
                    <a:pt x="790092" y="1308100"/>
                  </a:lnTo>
                  <a:lnTo>
                    <a:pt x="776744" y="1282700"/>
                  </a:lnTo>
                  <a:lnTo>
                    <a:pt x="753806" y="1270000"/>
                  </a:lnTo>
                  <a:lnTo>
                    <a:pt x="722023" y="1257300"/>
                  </a:lnTo>
                  <a:lnTo>
                    <a:pt x="675087" y="1244600"/>
                  </a:lnTo>
                  <a:lnTo>
                    <a:pt x="541221" y="1219200"/>
                  </a:lnTo>
                  <a:lnTo>
                    <a:pt x="497732" y="1206500"/>
                  </a:lnTo>
                  <a:lnTo>
                    <a:pt x="434909" y="1168400"/>
                  </a:lnTo>
                  <a:lnTo>
                    <a:pt x="405237" y="1130300"/>
                  </a:lnTo>
                  <a:lnTo>
                    <a:pt x="378042" y="1092200"/>
                  </a:lnTo>
                  <a:lnTo>
                    <a:pt x="354519" y="1041400"/>
                  </a:lnTo>
                  <a:lnTo>
                    <a:pt x="335861" y="1003300"/>
                  </a:lnTo>
                  <a:lnTo>
                    <a:pt x="323261" y="965200"/>
                  </a:lnTo>
                  <a:lnTo>
                    <a:pt x="319540" y="927100"/>
                  </a:lnTo>
                  <a:lnTo>
                    <a:pt x="318694" y="876300"/>
                  </a:lnTo>
                  <a:lnTo>
                    <a:pt x="320479" y="838200"/>
                  </a:lnTo>
                  <a:lnTo>
                    <a:pt x="324354" y="812800"/>
                  </a:lnTo>
                  <a:lnTo>
                    <a:pt x="330500" y="787400"/>
                  </a:lnTo>
                  <a:lnTo>
                    <a:pt x="333677" y="774700"/>
                  </a:lnTo>
                  <a:lnTo>
                    <a:pt x="336016" y="762000"/>
                  </a:lnTo>
                  <a:lnTo>
                    <a:pt x="233696" y="762000"/>
                  </a:lnTo>
                  <a:lnTo>
                    <a:pt x="244600" y="749300"/>
                  </a:lnTo>
                  <a:lnTo>
                    <a:pt x="268968" y="749300"/>
                  </a:lnTo>
                  <a:lnTo>
                    <a:pt x="240735" y="736600"/>
                  </a:lnTo>
                  <a:lnTo>
                    <a:pt x="213689" y="723900"/>
                  </a:lnTo>
                  <a:lnTo>
                    <a:pt x="188955" y="698500"/>
                  </a:lnTo>
                  <a:lnTo>
                    <a:pt x="167663" y="673100"/>
                  </a:lnTo>
                  <a:lnTo>
                    <a:pt x="160586" y="647700"/>
                  </a:lnTo>
                  <a:lnTo>
                    <a:pt x="1616529" y="647700"/>
                  </a:lnTo>
                  <a:lnTo>
                    <a:pt x="1621969" y="698500"/>
                  </a:lnTo>
                  <a:lnTo>
                    <a:pt x="1622086" y="749300"/>
                  </a:lnTo>
                  <a:lnTo>
                    <a:pt x="1621465" y="774700"/>
                  </a:lnTo>
                  <a:lnTo>
                    <a:pt x="1619813" y="787400"/>
                  </a:lnTo>
                  <a:lnTo>
                    <a:pt x="1616655" y="800100"/>
                  </a:lnTo>
                  <a:lnTo>
                    <a:pt x="1613779" y="812800"/>
                  </a:lnTo>
                  <a:lnTo>
                    <a:pt x="1612370" y="812800"/>
                  </a:lnTo>
                  <a:lnTo>
                    <a:pt x="1612212" y="825500"/>
                  </a:lnTo>
                  <a:lnTo>
                    <a:pt x="1613093" y="825500"/>
                  </a:lnTo>
                  <a:lnTo>
                    <a:pt x="1617453" y="850900"/>
                  </a:lnTo>
                  <a:lnTo>
                    <a:pt x="1624843" y="863600"/>
                  </a:lnTo>
                  <a:lnTo>
                    <a:pt x="1635623" y="889000"/>
                  </a:lnTo>
                  <a:lnTo>
                    <a:pt x="1650152" y="901700"/>
                  </a:lnTo>
                  <a:lnTo>
                    <a:pt x="1666474" y="927100"/>
                  </a:lnTo>
                  <a:lnTo>
                    <a:pt x="1684098" y="939800"/>
                  </a:lnTo>
                  <a:lnTo>
                    <a:pt x="1701036" y="952500"/>
                  </a:lnTo>
                  <a:lnTo>
                    <a:pt x="1715304" y="965200"/>
                  </a:lnTo>
                  <a:lnTo>
                    <a:pt x="1731014" y="977900"/>
                  </a:lnTo>
                  <a:lnTo>
                    <a:pt x="1741094" y="990600"/>
                  </a:lnTo>
                  <a:lnTo>
                    <a:pt x="1746466" y="1003300"/>
                  </a:lnTo>
                  <a:lnTo>
                    <a:pt x="1748052" y="1016000"/>
                  </a:lnTo>
                  <a:lnTo>
                    <a:pt x="1745796" y="1028700"/>
                  </a:lnTo>
                  <a:lnTo>
                    <a:pt x="1738242" y="1041400"/>
                  </a:lnTo>
                  <a:lnTo>
                    <a:pt x="1724214" y="1054100"/>
                  </a:lnTo>
                  <a:lnTo>
                    <a:pt x="1702533" y="1066800"/>
                  </a:lnTo>
                  <a:lnTo>
                    <a:pt x="1690536" y="1066800"/>
                  </a:lnTo>
                  <a:lnTo>
                    <a:pt x="1683410" y="1079500"/>
                  </a:lnTo>
                  <a:lnTo>
                    <a:pt x="1679990" y="1079500"/>
                  </a:lnTo>
                  <a:lnTo>
                    <a:pt x="1679109" y="1092200"/>
                  </a:lnTo>
                  <a:lnTo>
                    <a:pt x="1679802" y="1104900"/>
                  </a:lnTo>
                  <a:lnTo>
                    <a:pt x="1682321" y="1104900"/>
                  </a:lnTo>
                  <a:lnTo>
                    <a:pt x="1687326" y="1117600"/>
                  </a:lnTo>
                  <a:lnTo>
                    <a:pt x="1695476" y="1130300"/>
                  </a:lnTo>
                  <a:lnTo>
                    <a:pt x="1707028" y="1130300"/>
                  </a:lnTo>
                  <a:lnTo>
                    <a:pt x="1706882" y="1143000"/>
                  </a:lnTo>
                  <a:lnTo>
                    <a:pt x="1705655" y="1155700"/>
                  </a:lnTo>
                  <a:lnTo>
                    <a:pt x="1702216" y="1168400"/>
                  </a:lnTo>
                  <a:lnTo>
                    <a:pt x="1696510" y="1181100"/>
                  </a:lnTo>
                  <a:lnTo>
                    <a:pt x="1688486" y="1181100"/>
                  </a:lnTo>
                  <a:lnTo>
                    <a:pt x="1679571" y="1193800"/>
                  </a:lnTo>
                  <a:lnTo>
                    <a:pt x="1686821" y="1206500"/>
                  </a:lnTo>
                  <a:lnTo>
                    <a:pt x="1693611" y="1219200"/>
                  </a:lnTo>
                  <a:lnTo>
                    <a:pt x="1695157" y="1231900"/>
                  </a:lnTo>
                  <a:lnTo>
                    <a:pt x="1691535" y="1244600"/>
                  </a:lnTo>
                  <a:lnTo>
                    <a:pt x="1682819" y="1257300"/>
                  </a:lnTo>
                  <a:lnTo>
                    <a:pt x="1640375" y="1257300"/>
                  </a:lnTo>
                  <a:lnTo>
                    <a:pt x="1635903" y="1270000"/>
                  </a:lnTo>
                  <a:lnTo>
                    <a:pt x="1630993" y="1270000"/>
                  </a:lnTo>
                  <a:lnTo>
                    <a:pt x="1630829" y="1295400"/>
                  </a:lnTo>
                  <a:lnTo>
                    <a:pt x="1631597" y="1320800"/>
                  </a:lnTo>
                  <a:lnTo>
                    <a:pt x="1631702" y="1333500"/>
                  </a:lnTo>
                  <a:lnTo>
                    <a:pt x="1631315" y="1333500"/>
                  </a:lnTo>
                  <a:lnTo>
                    <a:pt x="1630374" y="1346200"/>
                  </a:lnTo>
                  <a:lnTo>
                    <a:pt x="1628816" y="1346200"/>
                  </a:lnTo>
                  <a:lnTo>
                    <a:pt x="1621134" y="1371600"/>
                  </a:lnTo>
                  <a:lnTo>
                    <a:pt x="1610196" y="1384300"/>
                  </a:lnTo>
                  <a:lnTo>
                    <a:pt x="1382756" y="1384300"/>
                  </a:lnTo>
                  <a:lnTo>
                    <a:pt x="1367828" y="1397000"/>
                  </a:lnTo>
                  <a:lnTo>
                    <a:pt x="1323462" y="1422400"/>
                  </a:lnTo>
                  <a:lnTo>
                    <a:pt x="1284745" y="1498600"/>
                  </a:lnTo>
                  <a:lnTo>
                    <a:pt x="1262097" y="1562100"/>
                  </a:lnTo>
                  <a:lnTo>
                    <a:pt x="1234371" y="1638300"/>
                  </a:lnTo>
                  <a:lnTo>
                    <a:pt x="1226436" y="1663700"/>
                  </a:lnTo>
                  <a:lnTo>
                    <a:pt x="1222129" y="1689100"/>
                  </a:lnTo>
                  <a:lnTo>
                    <a:pt x="1220522" y="1689100"/>
                  </a:lnTo>
                  <a:lnTo>
                    <a:pt x="1220688" y="1701800"/>
                  </a:lnTo>
                  <a:lnTo>
                    <a:pt x="1223457" y="1714500"/>
                  </a:lnTo>
                  <a:lnTo>
                    <a:pt x="1228720" y="1739900"/>
                  </a:lnTo>
                  <a:lnTo>
                    <a:pt x="1235879" y="1752600"/>
                  </a:lnTo>
                  <a:lnTo>
                    <a:pt x="1244331" y="1765300"/>
                  </a:lnTo>
                  <a:lnTo>
                    <a:pt x="1252769" y="1765300"/>
                  </a:lnTo>
                  <a:lnTo>
                    <a:pt x="1258748" y="1778000"/>
                  </a:lnTo>
                  <a:lnTo>
                    <a:pt x="1264998" y="1778000"/>
                  </a:lnTo>
                  <a:lnTo>
                    <a:pt x="1276423" y="1790700"/>
                  </a:lnTo>
                  <a:lnTo>
                    <a:pt x="1297065" y="1828800"/>
                  </a:lnTo>
                  <a:lnTo>
                    <a:pt x="1304341" y="1854200"/>
                  </a:lnTo>
                  <a:lnTo>
                    <a:pt x="1307893" y="1866900"/>
                  </a:lnTo>
                  <a:lnTo>
                    <a:pt x="1312204" y="1866900"/>
                  </a:lnTo>
                  <a:lnTo>
                    <a:pt x="1325862" y="1879600"/>
                  </a:lnTo>
                  <a:lnTo>
                    <a:pt x="1335441" y="1892300"/>
                  </a:lnTo>
                  <a:lnTo>
                    <a:pt x="1342834" y="1905000"/>
                  </a:lnTo>
                  <a:lnTo>
                    <a:pt x="1349936" y="1917700"/>
                  </a:lnTo>
                  <a:lnTo>
                    <a:pt x="1362020" y="1943100"/>
                  </a:lnTo>
                  <a:lnTo>
                    <a:pt x="1379462" y="1968500"/>
                  </a:lnTo>
                  <a:lnTo>
                    <a:pt x="1395146" y="2006600"/>
                  </a:lnTo>
                  <a:lnTo>
                    <a:pt x="1401955" y="2019300"/>
                  </a:lnTo>
                  <a:close/>
                </a:path>
                <a:path w="1748155" h="2019300">
                  <a:moveTo>
                    <a:pt x="1579830" y="1397000"/>
                  </a:moveTo>
                  <a:lnTo>
                    <a:pt x="1458834" y="1397000"/>
                  </a:lnTo>
                  <a:lnTo>
                    <a:pt x="1427017" y="1384300"/>
                  </a:lnTo>
                  <a:lnTo>
                    <a:pt x="1596322" y="1384300"/>
                  </a:lnTo>
                  <a:lnTo>
                    <a:pt x="1579830" y="139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83282" y="0"/>
              <a:ext cx="2790824" cy="142874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06822" y="3850779"/>
              <a:ext cx="684530" cy="992505"/>
            </a:xfrm>
            <a:custGeom>
              <a:avLst/>
              <a:gdLst/>
              <a:ahLst/>
              <a:cxnLst/>
              <a:rect l="l" t="t" r="r" b="b"/>
              <a:pathLst>
                <a:path w="684529" h="992504">
                  <a:moveTo>
                    <a:pt x="684454" y="991924"/>
                  </a:moveTo>
                  <a:lnTo>
                    <a:pt x="0" y="991924"/>
                  </a:lnTo>
                  <a:lnTo>
                    <a:pt x="0" y="0"/>
                  </a:lnTo>
                  <a:lnTo>
                    <a:pt x="684454" y="0"/>
                  </a:lnTo>
                  <a:lnTo>
                    <a:pt x="684454" y="991924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6515" y="4039552"/>
              <a:ext cx="111457" cy="11394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1282" y="4174807"/>
              <a:ext cx="111457" cy="1138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2883" y="3520665"/>
              <a:ext cx="1485899" cy="14858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076466" y="8726368"/>
            <a:ext cx="8134984" cy="433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spc="80" dirty="0">
                <a:solidFill>
                  <a:srgbClr val="2A2929"/>
                </a:solidFill>
                <a:latin typeface="Lucida Sans Unicode"/>
                <a:cs typeface="Lucida Sans Unicode"/>
              </a:rPr>
              <a:t>ONE</a:t>
            </a:r>
            <a:r>
              <a:rPr sz="2650" spc="220" dirty="0">
                <a:solidFill>
                  <a:srgbClr val="2A2929"/>
                </a:solidFill>
                <a:latin typeface="Lucida Sans Unicode"/>
                <a:cs typeface="Lucida Sans Unicode"/>
              </a:rPr>
              <a:t> </a:t>
            </a:r>
            <a:r>
              <a:rPr sz="2650" spc="110" dirty="0">
                <a:solidFill>
                  <a:srgbClr val="2A2929"/>
                </a:solidFill>
                <a:latin typeface="Lucida Sans Unicode"/>
                <a:cs typeface="Lucida Sans Unicode"/>
              </a:rPr>
              <a:t>STEP</a:t>
            </a:r>
            <a:r>
              <a:rPr sz="2650" spc="220" dirty="0">
                <a:solidFill>
                  <a:srgbClr val="2A2929"/>
                </a:solidFill>
                <a:latin typeface="Lucida Sans Unicode"/>
                <a:cs typeface="Lucida Sans Unicode"/>
              </a:rPr>
              <a:t> </a:t>
            </a:r>
            <a:r>
              <a:rPr sz="2650" spc="160" dirty="0">
                <a:solidFill>
                  <a:srgbClr val="2A2929"/>
                </a:solidFill>
                <a:latin typeface="Lucida Sans Unicode"/>
                <a:cs typeface="Lucida Sans Unicode"/>
              </a:rPr>
              <a:t>FORWARD</a:t>
            </a:r>
            <a:r>
              <a:rPr sz="2650" spc="220" dirty="0">
                <a:solidFill>
                  <a:srgbClr val="2A2929"/>
                </a:solidFill>
                <a:latin typeface="Lucida Sans Unicode"/>
                <a:cs typeface="Lucida Sans Unicode"/>
              </a:rPr>
              <a:t> </a:t>
            </a:r>
            <a:r>
              <a:rPr sz="2650" spc="-5" dirty="0">
                <a:solidFill>
                  <a:srgbClr val="2A2929"/>
                </a:solidFill>
                <a:latin typeface="Lucida Sans Unicode"/>
                <a:cs typeface="Lucida Sans Unicode"/>
              </a:rPr>
              <a:t>IN</a:t>
            </a:r>
            <a:r>
              <a:rPr sz="2650" spc="225" dirty="0">
                <a:solidFill>
                  <a:srgbClr val="2A2929"/>
                </a:solidFill>
                <a:latin typeface="Lucida Sans Unicode"/>
                <a:cs typeface="Lucida Sans Unicode"/>
              </a:rPr>
              <a:t> </a:t>
            </a:r>
            <a:r>
              <a:rPr sz="2650" spc="-15" dirty="0">
                <a:solidFill>
                  <a:srgbClr val="2A2929"/>
                </a:solidFill>
                <a:latin typeface="Lucida Sans Unicode"/>
                <a:cs typeface="Lucida Sans Unicode"/>
              </a:rPr>
              <a:t>THE</a:t>
            </a:r>
            <a:r>
              <a:rPr sz="2650" spc="220" dirty="0">
                <a:solidFill>
                  <a:srgbClr val="2A2929"/>
                </a:solidFill>
                <a:latin typeface="Lucida Sans Unicode"/>
                <a:cs typeface="Lucida Sans Unicode"/>
              </a:rPr>
              <a:t> </a:t>
            </a:r>
            <a:r>
              <a:rPr sz="2650" spc="75" dirty="0">
                <a:solidFill>
                  <a:srgbClr val="2A2929"/>
                </a:solidFill>
                <a:latin typeface="Lucida Sans Unicode"/>
                <a:cs typeface="Lucida Sans Unicode"/>
              </a:rPr>
              <a:t>RIGHT</a:t>
            </a:r>
            <a:r>
              <a:rPr sz="2650" spc="220" dirty="0">
                <a:solidFill>
                  <a:srgbClr val="2A2929"/>
                </a:solidFill>
                <a:latin typeface="Lucida Sans Unicode"/>
                <a:cs typeface="Lucida Sans Unicode"/>
              </a:rPr>
              <a:t> </a:t>
            </a:r>
            <a:r>
              <a:rPr sz="2650" spc="105" dirty="0">
                <a:solidFill>
                  <a:srgbClr val="2A2929"/>
                </a:solidFill>
                <a:latin typeface="Lucida Sans Unicode"/>
                <a:cs typeface="Lucida Sans Unicode"/>
              </a:rPr>
              <a:t>DIRECTION</a:t>
            </a:r>
            <a:endParaRPr sz="26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04011" y="2329095"/>
            <a:ext cx="5143267" cy="1908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12300" b="1" spc="595" dirty="0">
                <a:solidFill>
                  <a:srgbClr val="6A64B8"/>
                </a:solidFill>
                <a:latin typeface="Trebuchet MS"/>
                <a:cs typeface="Trebuchet MS"/>
              </a:rPr>
              <a:t>H.E.R</a:t>
            </a:r>
            <a:endParaRPr sz="123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1414" y="7468045"/>
            <a:ext cx="2821940" cy="208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7810" marR="5080" indent="-245745">
              <a:lnSpc>
                <a:spcPct val="116900"/>
              </a:lnSpc>
              <a:spcBef>
                <a:spcPts val="95"/>
              </a:spcBef>
            </a:pPr>
            <a:r>
              <a:rPr sz="3850" b="1" i="1" spc="80" dirty="0">
                <a:latin typeface="Trebuchet MS"/>
                <a:cs typeface="Trebuchet MS"/>
              </a:rPr>
              <a:t>Helpful</a:t>
            </a:r>
            <a:r>
              <a:rPr sz="3850" b="1" i="1" spc="-245" dirty="0">
                <a:latin typeface="Trebuchet MS"/>
                <a:cs typeface="Trebuchet MS"/>
              </a:rPr>
              <a:t> </a:t>
            </a:r>
            <a:r>
              <a:rPr sz="3850" b="1" i="1" spc="160" dirty="0">
                <a:latin typeface="Trebuchet MS"/>
                <a:cs typeface="Trebuchet MS"/>
              </a:rPr>
              <a:t>and </a:t>
            </a:r>
            <a:r>
              <a:rPr sz="3850" b="1" i="1" spc="-1145" dirty="0">
                <a:latin typeface="Trebuchet MS"/>
                <a:cs typeface="Trebuchet MS"/>
              </a:rPr>
              <a:t> </a:t>
            </a:r>
            <a:r>
              <a:rPr sz="3850" b="1" i="1" spc="225" dirty="0">
                <a:latin typeface="Trebuchet MS"/>
                <a:cs typeface="Trebuchet MS"/>
              </a:rPr>
              <a:t>Engaging </a:t>
            </a:r>
            <a:r>
              <a:rPr sz="3850" b="1" i="1" spc="229" dirty="0">
                <a:latin typeface="Trebuchet MS"/>
                <a:cs typeface="Trebuchet MS"/>
              </a:rPr>
              <a:t> </a:t>
            </a:r>
            <a:r>
              <a:rPr sz="3850" b="1" i="1" spc="210" dirty="0">
                <a:latin typeface="Trebuchet MS"/>
                <a:cs typeface="Trebuchet MS"/>
              </a:rPr>
              <a:t>Response</a:t>
            </a:r>
            <a:endParaRPr sz="38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45" dirty="0"/>
              <a:t>S</a:t>
            </a:r>
            <a:r>
              <a:rPr spc="1055" dirty="0"/>
              <a:t>m</a:t>
            </a:r>
            <a:r>
              <a:rPr spc="765" dirty="0"/>
              <a:t>a</a:t>
            </a:r>
            <a:r>
              <a:rPr spc="10" dirty="0"/>
              <a:t>r</a:t>
            </a:r>
            <a:r>
              <a:rPr spc="60" dirty="0"/>
              <a:t>t</a:t>
            </a:r>
            <a:r>
              <a:rPr spc="-455" dirty="0"/>
              <a:t> </a:t>
            </a:r>
            <a:r>
              <a:rPr spc="545" dirty="0"/>
              <a:t>S</a:t>
            </a:r>
            <a:r>
              <a:rPr spc="765" dirty="0"/>
              <a:t>a</a:t>
            </a:r>
            <a:r>
              <a:rPr spc="-45" dirty="0"/>
              <a:t>f</a:t>
            </a:r>
            <a:r>
              <a:rPr spc="225" dirty="0"/>
              <a:t>e</a:t>
            </a:r>
            <a:r>
              <a:rPr spc="55" dirty="0"/>
              <a:t>t</a:t>
            </a:r>
            <a:r>
              <a:rPr spc="525" dirty="0"/>
              <a:t>y</a:t>
            </a:r>
            <a:r>
              <a:rPr spc="-455" dirty="0"/>
              <a:t> </a:t>
            </a:r>
            <a:r>
              <a:rPr spc="545" dirty="0"/>
              <a:t>S</a:t>
            </a:r>
            <a:r>
              <a:rPr spc="380" dirty="0"/>
              <a:t>o</a:t>
            </a:r>
            <a:r>
              <a:rPr dirty="0"/>
              <a:t>l</a:t>
            </a:r>
            <a:r>
              <a:rPr spc="440" dirty="0"/>
              <a:t>u</a:t>
            </a:r>
            <a:r>
              <a:rPr spc="55" dirty="0"/>
              <a:t>t</a:t>
            </a:r>
            <a:r>
              <a:rPr spc="-15" dirty="0"/>
              <a:t>i</a:t>
            </a:r>
            <a:r>
              <a:rPr spc="380" dirty="0"/>
              <a:t>o</a:t>
            </a:r>
            <a:r>
              <a:rPr spc="450" dirty="0"/>
              <a:t>n</a:t>
            </a:r>
            <a:r>
              <a:rPr spc="-455" dirty="0"/>
              <a:t> </a:t>
            </a:r>
            <a:r>
              <a:rPr spc="-45" dirty="0"/>
              <a:t>f</a:t>
            </a:r>
            <a:r>
              <a:rPr spc="380" dirty="0"/>
              <a:t>o</a:t>
            </a:r>
            <a:r>
              <a:rPr spc="15" dirty="0"/>
              <a:t>r</a:t>
            </a:r>
            <a:r>
              <a:rPr spc="-455" dirty="0"/>
              <a:t> </a:t>
            </a:r>
            <a:r>
              <a:rPr spc="890" dirty="0"/>
              <a:t>W</a:t>
            </a:r>
            <a:r>
              <a:rPr spc="380" dirty="0"/>
              <a:t>o</a:t>
            </a:r>
            <a:r>
              <a:rPr spc="1055" dirty="0"/>
              <a:t>m</a:t>
            </a:r>
            <a:r>
              <a:rPr spc="225" dirty="0"/>
              <a:t>e</a:t>
            </a:r>
            <a:r>
              <a:rPr spc="450" dirty="0"/>
              <a:t>n</a:t>
            </a:r>
          </a:p>
          <a:p>
            <a:pPr marL="158750" indent="-146685">
              <a:lnSpc>
                <a:spcPct val="100000"/>
              </a:lnSpc>
              <a:spcBef>
                <a:spcPts val="4050"/>
              </a:spcBef>
              <a:buSzPct val="95918"/>
              <a:buChar char="•"/>
              <a:tabLst>
                <a:tab pos="159385" algn="l"/>
              </a:tabLst>
            </a:pPr>
            <a:r>
              <a:rPr sz="2450" b="0" spc="114" dirty="0">
                <a:latin typeface="Lucida Sans Unicode"/>
                <a:cs typeface="Lucida Sans Unicode"/>
              </a:rPr>
              <a:t>P</a:t>
            </a:r>
            <a:r>
              <a:rPr sz="2450" b="0" spc="-55" dirty="0">
                <a:latin typeface="Lucida Sans Unicode"/>
                <a:cs typeface="Lucida Sans Unicode"/>
              </a:rPr>
              <a:t>r</a:t>
            </a:r>
            <a:r>
              <a:rPr sz="2450" b="0" spc="70" dirty="0">
                <a:latin typeface="Lucida Sans Unicode"/>
                <a:cs typeface="Lucida Sans Unicode"/>
              </a:rPr>
              <a:t>o</a:t>
            </a:r>
            <a:r>
              <a:rPr sz="2450" b="0" spc="135" dirty="0">
                <a:latin typeface="Lucida Sans Unicode"/>
                <a:cs typeface="Lucida Sans Unicode"/>
              </a:rPr>
              <a:t>b</a:t>
            </a:r>
            <a:r>
              <a:rPr sz="2450" b="0" spc="-55" dirty="0">
                <a:latin typeface="Lucida Sans Unicode"/>
                <a:cs typeface="Lucida Sans Unicode"/>
              </a:rPr>
              <a:t>l</a:t>
            </a:r>
            <a:r>
              <a:rPr sz="2450" b="0" spc="160" dirty="0">
                <a:latin typeface="Lucida Sans Unicode"/>
                <a:cs typeface="Lucida Sans Unicode"/>
              </a:rPr>
              <a:t>e</a:t>
            </a:r>
            <a:r>
              <a:rPr sz="2450" b="0" spc="290" dirty="0">
                <a:latin typeface="Lucida Sans Unicode"/>
                <a:cs typeface="Lucida Sans Unicode"/>
              </a:rPr>
              <a:t>m</a:t>
            </a:r>
            <a:r>
              <a:rPr sz="2450" b="0" spc="-135" dirty="0">
                <a:latin typeface="Lucida Sans Unicode"/>
                <a:cs typeface="Lucida Sans Unicode"/>
              </a:rPr>
              <a:t> </a:t>
            </a:r>
            <a:r>
              <a:rPr sz="2450" b="0" spc="170" dirty="0">
                <a:latin typeface="Lucida Sans Unicode"/>
                <a:cs typeface="Lucida Sans Unicode"/>
              </a:rPr>
              <a:t>S</a:t>
            </a:r>
            <a:r>
              <a:rPr sz="2450" b="0" dirty="0">
                <a:latin typeface="Lucida Sans Unicode"/>
                <a:cs typeface="Lucida Sans Unicode"/>
              </a:rPr>
              <a:t>t</a:t>
            </a:r>
            <a:r>
              <a:rPr sz="2450" b="0" spc="320" dirty="0">
                <a:latin typeface="Lucida Sans Unicode"/>
                <a:cs typeface="Lucida Sans Unicode"/>
              </a:rPr>
              <a:t>a</a:t>
            </a:r>
            <a:r>
              <a:rPr sz="2450" b="0" dirty="0">
                <a:latin typeface="Lucida Sans Unicode"/>
                <a:cs typeface="Lucida Sans Unicode"/>
              </a:rPr>
              <a:t>t</a:t>
            </a:r>
            <a:r>
              <a:rPr sz="2450" b="0" spc="160" dirty="0">
                <a:latin typeface="Lucida Sans Unicode"/>
                <a:cs typeface="Lucida Sans Unicode"/>
              </a:rPr>
              <a:t>e</a:t>
            </a:r>
            <a:r>
              <a:rPr sz="2450" b="0" spc="285" dirty="0">
                <a:latin typeface="Lucida Sans Unicode"/>
                <a:cs typeface="Lucida Sans Unicode"/>
              </a:rPr>
              <a:t>m</a:t>
            </a:r>
            <a:r>
              <a:rPr sz="2450" b="0" spc="160" dirty="0">
                <a:latin typeface="Lucida Sans Unicode"/>
                <a:cs typeface="Lucida Sans Unicode"/>
              </a:rPr>
              <a:t>e</a:t>
            </a:r>
            <a:r>
              <a:rPr sz="2450" b="0" spc="80" dirty="0">
                <a:latin typeface="Lucida Sans Unicode"/>
                <a:cs typeface="Lucida Sans Unicode"/>
              </a:rPr>
              <a:t>n</a:t>
            </a:r>
            <a:r>
              <a:rPr sz="2450" b="0" spc="5" dirty="0">
                <a:latin typeface="Lucida Sans Unicode"/>
                <a:cs typeface="Lucida Sans Unicode"/>
              </a:rPr>
              <a:t>t</a:t>
            </a:r>
            <a:r>
              <a:rPr sz="2450" b="0" spc="-135" dirty="0">
                <a:latin typeface="Lucida Sans Unicode"/>
                <a:cs typeface="Lucida Sans Unicode"/>
              </a:rPr>
              <a:t> </a:t>
            </a:r>
            <a:r>
              <a:rPr sz="2450" b="0" spc="-55" dirty="0">
                <a:latin typeface="Lucida Sans Unicode"/>
                <a:cs typeface="Lucida Sans Unicode"/>
              </a:rPr>
              <a:t>I</a:t>
            </a:r>
            <a:r>
              <a:rPr sz="2450" b="0" spc="-80" dirty="0">
                <a:latin typeface="Lucida Sans Unicode"/>
                <a:cs typeface="Lucida Sans Unicode"/>
              </a:rPr>
              <a:t>D</a:t>
            </a:r>
            <a:r>
              <a:rPr sz="2450" b="0" spc="-135" dirty="0">
                <a:latin typeface="Lucida Sans Unicode"/>
                <a:cs typeface="Lucida Sans Unicode"/>
              </a:rPr>
              <a:t> </a:t>
            </a:r>
            <a:r>
              <a:rPr sz="2450" b="0" spc="-170" dirty="0">
                <a:latin typeface="Lucida Sans Unicode"/>
                <a:cs typeface="Lucida Sans Unicode"/>
              </a:rPr>
              <a:t>:</a:t>
            </a:r>
            <a:r>
              <a:rPr sz="2450" b="0" spc="-135" dirty="0">
                <a:latin typeface="Lucida Sans Unicode"/>
                <a:cs typeface="Lucida Sans Unicode"/>
              </a:rPr>
              <a:t> </a:t>
            </a:r>
            <a:r>
              <a:rPr sz="2450" b="0" spc="170" dirty="0">
                <a:latin typeface="Lucida Sans Unicode"/>
                <a:cs typeface="Lucida Sans Unicode"/>
              </a:rPr>
              <a:t>S</a:t>
            </a:r>
            <a:r>
              <a:rPr sz="2450" b="0" spc="-55" dirty="0">
                <a:latin typeface="Lucida Sans Unicode"/>
                <a:cs typeface="Lucida Sans Unicode"/>
              </a:rPr>
              <a:t>I</a:t>
            </a:r>
            <a:r>
              <a:rPr sz="2450" b="0" spc="-60" dirty="0">
                <a:latin typeface="Lucida Sans Unicode"/>
                <a:cs typeface="Lucida Sans Unicode"/>
              </a:rPr>
              <a:t>H</a:t>
            </a:r>
            <a:r>
              <a:rPr sz="2450" b="0" spc="-685" dirty="0">
                <a:latin typeface="Lucida Sans Unicode"/>
                <a:cs typeface="Lucida Sans Unicode"/>
              </a:rPr>
              <a:t>1</a:t>
            </a:r>
            <a:r>
              <a:rPr sz="2450" b="0" spc="30" dirty="0">
                <a:latin typeface="Lucida Sans Unicode"/>
                <a:cs typeface="Lucida Sans Unicode"/>
              </a:rPr>
              <a:t>5</a:t>
            </a:r>
            <a:r>
              <a:rPr sz="2450" b="0" spc="20" dirty="0">
                <a:latin typeface="Lucida Sans Unicode"/>
                <a:cs typeface="Lucida Sans Unicode"/>
              </a:rPr>
              <a:t>9</a:t>
            </a:r>
            <a:r>
              <a:rPr sz="2450" b="0" spc="55" dirty="0">
                <a:latin typeface="Lucida Sans Unicode"/>
                <a:cs typeface="Lucida Sans Unicode"/>
              </a:rPr>
              <a:t>4</a:t>
            </a:r>
            <a:endParaRPr sz="2450">
              <a:latin typeface="Lucida Sans Unicode"/>
              <a:cs typeface="Lucida Sans Unicode"/>
            </a:endParaRPr>
          </a:p>
          <a:p>
            <a:pPr marL="158750" indent="-146685">
              <a:lnSpc>
                <a:spcPct val="100000"/>
              </a:lnSpc>
              <a:spcBef>
                <a:spcPts val="509"/>
              </a:spcBef>
              <a:buSzPct val="95918"/>
              <a:buChar char="•"/>
              <a:tabLst>
                <a:tab pos="159385" algn="l"/>
              </a:tabLst>
            </a:pPr>
            <a:r>
              <a:rPr sz="2450" b="0" spc="95" dirty="0">
                <a:latin typeface="Lucida Sans Unicode"/>
                <a:cs typeface="Lucida Sans Unicode"/>
              </a:rPr>
              <a:t>Problem</a:t>
            </a:r>
            <a:r>
              <a:rPr sz="2450" b="0" spc="-140" dirty="0">
                <a:latin typeface="Lucida Sans Unicode"/>
                <a:cs typeface="Lucida Sans Unicode"/>
              </a:rPr>
              <a:t> </a:t>
            </a:r>
            <a:r>
              <a:rPr sz="2450" b="0" spc="130" dirty="0">
                <a:latin typeface="Lucida Sans Unicode"/>
                <a:cs typeface="Lucida Sans Unicode"/>
              </a:rPr>
              <a:t>Statement</a:t>
            </a:r>
            <a:r>
              <a:rPr sz="2450" b="0" spc="-135" dirty="0">
                <a:latin typeface="Lucida Sans Unicode"/>
                <a:cs typeface="Lucida Sans Unicode"/>
              </a:rPr>
              <a:t> </a:t>
            </a:r>
            <a:r>
              <a:rPr sz="2450" b="0" spc="-45" dirty="0">
                <a:latin typeface="Lucida Sans Unicode"/>
                <a:cs typeface="Lucida Sans Unicode"/>
              </a:rPr>
              <a:t>Title:</a:t>
            </a:r>
            <a:r>
              <a:rPr sz="2450" b="0" spc="-135" dirty="0">
                <a:latin typeface="Lucida Sans Unicode"/>
                <a:cs typeface="Lucida Sans Unicode"/>
              </a:rPr>
              <a:t> </a:t>
            </a:r>
            <a:r>
              <a:rPr sz="2450" b="0" spc="90" dirty="0">
                <a:latin typeface="Lucida Sans Unicode"/>
                <a:cs typeface="Lucida Sans Unicode"/>
              </a:rPr>
              <a:t>Student</a:t>
            </a:r>
            <a:r>
              <a:rPr sz="2450" b="0" spc="-140" dirty="0">
                <a:latin typeface="Lucida Sans Unicode"/>
                <a:cs typeface="Lucida Sans Unicode"/>
              </a:rPr>
              <a:t> </a:t>
            </a:r>
            <a:r>
              <a:rPr sz="2450" b="0" spc="75" dirty="0">
                <a:latin typeface="Lucida Sans Unicode"/>
                <a:cs typeface="Lucida Sans Unicode"/>
              </a:rPr>
              <a:t>Innovation</a:t>
            </a:r>
            <a:endParaRPr sz="2450">
              <a:latin typeface="Lucida Sans Unicode"/>
              <a:cs typeface="Lucida Sans Unicode"/>
            </a:endParaRPr>
          </a:p>
          <a:p>
            <a:pPr marL="78105">
              <a:lnSpc>
                <a:spcPct val="100000"/>
              </a:lnSpc>
              <a:spcBef>
                <a:spcPts val="409"/>
              </a:spcBef>
            </a:pPr>
            <a:r>
              <a:rPr sz="1950" b="0" spc="-20" dirty="0">
                <a:latin typeface="Lucida Sans Unicode"/>
                <a:cs typeface="Lucida Sans Unicode"/>
              </a:rPr>
              <a:t>(H.E.R:</a:t>
            </a:r>
            <a:r>
              <a:rPr sz="1950" b="0" spc="-105" dirty="0">
                <a:latin typeface="Lucida Sans Unicode"/>
                <a:cs typeface="Lucida Sans Unicode"/>
              </a:rPr>
              <a:t> </a:t>
            </a:r>
            <a:r>
              <a:rPr sz="1950" b="0" spc="120" dirty="0">
                <a:latin typeface="Lucida Sans Unicode"/>
                <a:cs typeface="Lucida Sans Unicode"/>
              </a:rPr>
              <a:t>Smart</a:t>
            </a:r>
            <a:r>
              <a:rPr sz="1950" b="0" spc="-100" dirty="0">
                <a:latin typeface="Lucida Sans Unicode"/>
                <a:cs typeface="Lucida Sans Unicode"/>
              </a:rPr>
              <a:t> </a:t>
            </a:r>
            <a:r>
              <a:rPr sz="1950" b="0" spc="105" dirty="0">
                <a:latin typeface="Lucida Sans Unicode"/>
                <a:cs typeface="Lucida Sans Unicode"/>
              </a:rPr>
              <a:t>Women's</a:t>
            </a:r>
            <a:r>
              <a:rPr sz="1950" b="0" spc="-105" dirty="0">
                <a:latin typeface="Lucida Sans Unicode"/>
                <a:cs typeface="Lucida Sans Unicode"/>
              </a:rPr>
              <a:t> </a:t>
            </a:r>
            <a:r>
              <a:rPr sz="1950" b="0" spc="100" dirty="0">
                <a:latin typeface="Lucida Sans Unicode"/>
                <a:cs typeface="Lucida Sans Unicode"/>
              </a:rPr>
              <a:t>Safety</a:t>
            </a:r>
            <a:r>
              <a:rPr sz="1950" b="0" spc="-100" dirty="0">
                <a:latin typeface="Lucida Sans Unicode"/>
                <a:cs typeface="Lucida Sans Unicode"/>
              </a:rPr>
              <a:t> </a:t>
            </a:r>
            <a:r>
              <a:rPr sz="1950" b="0" spc="85" dirty="0">
                <a:latin typeface="Lucida Sans Unicode"/>
                <a:cs typeface="Lucida Sans Unicode"/>
              </a:rPr>
              <a:t>App</a:t>
            </a:r>
            <a:r>
              <a:rPr sz="1950" b="0" spc="-100" dirty="0">
                <a:latin typeface="Lucida Sans Unicode"/>
                <a:cs typeface="Lucida Sans Unicode"/>
              </a:rPr>
              <a:t> </a:t>
            </a:r>
            <a:r>
              <a:rPr sz="1950" b="0" spc="40" dirty="0">
                <a:latin typeface="Lucida Sans Unicode"/>
                <a:cs typeface="Lucida Sans Unicode"/>
              </a:rPr>
              <a:t>with</a:t>
            </a:r>
            <a:r>
              <a:rPr sz="1950" b="0" spc="-105" dirty="0">
                <a:latin typeface="Lucida Sans Unicode"/>
                <a:cs typeface="Lucida Sans Unicode"/>
              </a:rPr>
              <a:t> </a:t>
            </a:r>
            <a:r>
              <a:rPr sz="1950" b="0" spc="100" dirty="0">
                <a:latin typeface="Lucida Sans Unicode"/>
                <a:cs typeface="Lucida Sans Unicode"/>
              </a:rPr>
              <a:t>Automated</a:t>
            </a:r>
            <a:r>
              <a:rPr sz="1950" b="0" spc="-100" dirty="0">
                <a:latin typeface="Lucida Sans Unicode"/>
                <a:cs typeface="Lucida Sans Unicode"/>
              </a:rPr>
              <a:t> </a:t>
            </a:r>
            <a:r>
              <a:rPr sz="1950" b="0" spc="55" dirty="0">
                <a:latin typeface="Lucida Sans Unicode"/>
                <a:cs typeface="Lucida Sans Unicode"/>
              </a:rPr>
              <a:t>Route</a:t>
            </a:r>
            <a:r>
              <a:rPr sz="1950" b="0" spc="-100" dirty="0">
                <a:latin typeface="Lucida Sans Unicode"/>
                <a:cs typeface="Lucida Sans Unicode"/>
              </a:rPr>
              <a:t> </a:t>
            </a:r>
            <a:r>
              <a:rPr sz="1950" b="0" spc="55" dirty="0">
                <a:latin typeface="Lucida Sans Unicode"/>
                <a:cs typeface="Lucida Sans Unicode"/>
              </a:rPr>
              <a:t>Deviation</a:t>
            </a:r>
            <a:r>
              <a:rPr sz="1950" b="0" spc="-105" dirty="0">
                <a:latin typeface="Lucida Sans Unicode"/>
                <a:cs typeface="Lucida Sans Unicode"/>
              </a:rPr>
              <a:t> </a:t>
            </a:r>
            <a:r>
              <a:rPr sz="1950" b="0" spc="20" dirty="0">
                <a:latin typeface="Lucida Sans Unicode"/>
                <a:cs typeface="Lucida Sans Unicode"/>
              </a:rPr>
              <a:t>Alerts</a:t>
            </a:r>
            <a:r>
              <a:rPr sz="1950" b="0" spc="-100" dirty="0">
                <a:latin typeface="Lucida Sans Unicode"/>
                <a:cs typeface="Lucida Sans Unicode"/>
              </a:rPr>
              <a:t> </a:t>
            </a:r>
            <a:r>
              <a:rPr sz="1950" b="0" spc="145" dirty="0">
                <a:latin typeface="Lucida Sans Unicode"/>
                <a:cs typeface="Lucida Sans Unicode"/>
              </a:rPr>
              <a:t>and</a:t>
            </a:r>
            <a:r>
              <a:rPr sz="1950" b="0" spc="-105" dirty="0">
                <a:latin typeface="Lucida Sans Unicode"/>
                <a:cs typeface="Lucida Sans Unicode"/>
              </a:rPr>
              <a:t> </a:t>
            </a:r>
            <a:r>
              <a:rPr sz="1950" b="0" spc="105" dirty="0">
                <a:latin typeface="Lucida Sans Unicode"/>
                <a:cs typeface="Lucida Sans Unicode"/>
              </a:rPr>
              <a:t>SOS</a:t>
            </a:r>
            <a:r>
              <a:rPr sz="1950" b="0" spc="-100" dirty="0">
                <a:latin typeface="Lucida Sans Unicode"/>
                <a:cs typeface="Lucida Sans Unicode"/>
              </a:rPr>
              <a:t> </a:t>
            </a:r>
            <a:r>
              <a:rPr sz="1950" b="0" spc="100" dirty="0">
                <a:latin typeface="Lucida Sans Unicode"/>
                <a:cs typeface="Lucida Sans Unicode"/>
              </a:rPr>
              <a:t>Features)</a:t>
            </a:r>
            <a:endParaRPr sz="1950">
              <a:latin typeface="Lucida Sans Unicode"/>
              <a:cs typeface="Lucida Sans Unicode"/>
            </a:endParaRPr>
          </a:p>
          <a:p>
            <a:pPr marL="158750" indent="-146685">
              <a:lnSpc>
                <a:spcPct val="100000"/>
              </a:lnSpc>
              <a:spcBef>
                <a:spcPts val="459"/>
              </a:spcBef>
              <a:buSzPct val="95918"/>
              <a:buChar char="•"/>
              <a:tabLst>
                <a:tab pos="159385" algn="l"/>
              </a:tabLst>
            </a:pPr>
            <a:r>
              <a:rPr sz="2450" b="0" spc="60" dirty="0">
                <a:latin typeface="Lucida Sans Unicode"/>
                <a:cs typeface="Lucida Sans Unicode"/>
              </a:rPr>
              <a:t>Theme:</a:t>
            </a:r>
            <a:r>
              <a:rPr sz="2450" b="0" spc="-150" dirty="0">
                <a:latin typeface="Lucida Sans Unicode"/>
                <a:cs typeface="Lucida Sans Unicode"/>
              </a:rPr>
              <a:t> </a:t>
            </a:r>
            <a:r>
              <a:rPr sz="2450" b="0" spc="60" dirty="0">
                <a:latin typeface="Lucida Sans Unicode"/>
                <a:cs typeface="Lucida Sans Unicode"/>
              </a:rPr>
              <a:t>Transportation</a:t>
            </a:r>
            <a:r>
              <a:rPr sz="2450" b="0" spc="-145" dirty="0">
                <a:latin typeface="Lucida Sans Unicode"/>
                <a:cs typeface="Lucida Sans Unicode"/>
              </a:rPr>
              <a:t> </a:t>
            </a:r>
            <a:r>
              <a:rPr sz="2450" b="0" spc="180" dirty="0">
                <a:latin typeface="Lucida Sans Unicode"/>
                <a:cs typeface="Lucida Sans Unicode"/>
              </a:rPr>
              <a:t>and</a:t>
            </a:r>
            <a:r>
              <a:rPr sz="2450" b="0" spc="-145" dirty="0">
                <a:latin typeface="Lucida Sans Unicode"/>
                <a:cs typeface="Lucida Sans Unicode"/>
              </a:rPr>
              <a:t> </a:t>
            </a:r>
            <a:r>
              <a:rPr sz="2450" b="0" spc="30" dirty="0">
                <a:latin typeface="Lucida Sans Unicode"/>
                <a:cs typeface="Lucida Sans Unicode"/>
              </a:rPr>
              <a:t>Logistics</a:t>
            </a:r>
            <a:endParaRPr sz="2450">
              <a:latin typeface="Lucida Sans Unicode"/>
              <a:cs typeface="Lucida Sans Unicode"/>
            </a:endParaRPr>
          </a:p>
          <a:p>
            <a:pPr marL="158750" indent="-146685">
              <a:lnSpc>
                <a:spcPct val="100000"/>
              </a:lnSpc>
              <a:spcBef>
                <a:spcPts val="509"/>
              </a:spcBef>
              <a:buSzPct val="95918"/>
              <a:buChar char="•"/>
              <a:tabLst>
                <a:tab pos="159385" algn="l"/>
              </a:tabLst>
            </a:pPr>
            <a:r>
              <a:rPr sz="2450" b="0" spc="145" dirty="0">
                <a:latin typeface="Lucida Sans Unicode"/>
                <a:cs typeface="Lucida Sans Unicode"/>
              </a:rPr>
              <a:t>PS</a:t>
            </a:r>
            <a:r>
              <a:rPr sz="2450" b="0" spc="-165" dirty="0">
                <a:latin typeface="Lucida Sans Unicode"/>
                <a:cs typeface="Lucida Sans Unicode"/>
              </a:rPr>
              <a:t> </a:t>
            </a:r>
            <a:r>
              <a:rPr sz="2450" b="0" spc="95" dirty="0">
                <a:latin typeface="Lucida Sans Unicode"/>
                <a:cs typeface="Lucida Sans Unicode"/>
              </a:rPr>
              <a:t>Category:</a:t>
            </a:r>
            <a:r>
              <a:rPr sz="2450" b="0" spc="-160" dirty="0">
                <a:latin typeface="Lucida Sans Unicode"/>
                <a:cs typeface="Lucida Sans Unicode"/>
              </a:rPr>
              <a:t> </a:t>
            </a:r>
            <a:r>
              <a:rPr sz="2450" b="0" spc="95" dirty="0">
                <a:latin typeface="Lucida Sans Unicode"/>
                <a:cs typeface="Lucida Sans Unicode"/>
              </a:rPr>
              <a:t>Software</a:t>
            </a:r>
            <a:endParaRPr sz="2450">
              <a:latin typeface="Lucida Sans Unicode"/>
              <a:cs typeface="Lucida Sans Unicode"/>
            </a:endParaRPr>
          </a:p>
          <a:p>
            <a:pPr marL="158750" indent="-146685">
              <a:lnSpc>
                <a:spcPct val="100000"/>
              </a:lnSpc>
              <a:spcBef>
                <a:spcPts val="509"/>
              </a:spcBef>
              <a:buSzPct val="95918"/>
              <a:buChar char="•"/>
              <a:tabLst>
                <a:tab pos="159385" algn="l"/>
              </a:tabLst>
            </a:pPr>
            <a:r>
              <a:rPr sz="2450" b="0" spc="-155" dirty="0">
                <a:latin typeface="Lucida Sans Unicode"/>
                <a:cs typeface="Lucida Sans Unicode"/>
              </a:rPr>
              <a:t>T</a:t>
            </a:r>
            <a:r>
              <a:rPr sz="2450" b="0" spc="160" dirty="0">
                <a:latin typeface="Lucida Sans Unicode"/>
                <a:cs typeface="Lucida Sans Unicode"/>
              </a:rPr>
              <a:t>e</a:t>
            </a:r>
            <a:r>
              <a:rPr sz="2450" b="0" spc="320" dirty="0">
                <a:latin typeface="Lucida Sans Unicode"/>
                <a:cs typeface="Lucida Sans Unicode"/>
              </a:rPr>
              <a:t>a</a:t>
            </a:r>
            <a:r>
              <a:rPr sz="2450" b="0" spc="290" dirty="0">
                <a:latin typeface="Lucida Sans Unicode"/>
                <a:cs typeface="Lucida Sans Unicode"/>
              </a:rPr>
              <a:t>m</a:t>
            </a:r>
            <a:r>
              <a:rPr sz="2450" b="0" spc="-135" dirty="0">
                <a:latin typeface="Lucida Sans Unicode"/>
                <a:cs typeface="Lucida Sans Unicode"/>
              </a:rPr>
              <a:t> </a:t>
            </a:r>
            <a:r>
              <a:rPr sz="2450" b="0" spc="-30" dirty="0">
                <a:latin typeface="Lucida Sans Unicode"/>
                <a:cs typeface="Lucida Sans Unicode"/>
              </a:rPr>
              <a:t>N</a:t>
            </a:r>
            <a:r>
              <a:rPr sz="2450" b="0" spc="320" dirty="0">
                <a:latin typeface="Lucida Sans Unicode"/>
                <a:cs typeface="Lucida Sans Unicode"/>
              </a:rPr>
              <a:t>a</a:t>
            </a:r>
            <a:r>
              <a:rPr sz="2450" b="0" spc="285" dirty="0">
                <a:latin typeface="Lucida Sans Unicode"/>
                <a:cs typeface="Lucida Sans Unicode"/>
              </a:rPr>
              <a:t>m</a:t>
            </a:r>
            <a:r>
              <a:rPr sz="2450" b="0" spc="160" dirty="0">
                <a:latin typeface="Lucida Sans Unicode"/>
                <a:cs typeface="Lucida Sans Unicode"/>
              </a:rPr>
              <a:t>e</a:t>
            </a:r>
            <a:r>
              <a:rPr sz="2450" b="0" spc="-170" dirty="0">
                <a:latin typeface="Lucida Sans Unicode"/>
                <a:cs typeface="Lucida Sans Unicode"/>
              </a:rPr>
              <a:t>:</a:t>
            </a:r>
            <a:r>
              <a:rPr sz="2450" b="0" spc="-135" dirty="0">
                <a:latin typeface="Lucida Sans Unicode"/>
                <a:cs typeface="Lucida Sans Unicode"/>
              </a:rPr>
              <a:t> </a:t>
            </a:r>
            <a:r>
              <a:rPr sz="2450" b="0" spc="-60" dirty="0">
                <a:latin typeface="Lucida Sans Unicode"/>
                <a:cs typeface="Lucida Sans Unicode"/>
              </a:rPr>
              <a:t>H</a:t>
            </a:r>
            <a:r>
              <a:rPr sz="2450" b="0" spc="-180" dirty="0">
                <a:latin typeface="Lucida Sans Unicode"/>
                <a:cs typeface="Lucida Sans Unicode"/>
              </a:rPr>
              <a:t>.</a:t>
            </a:r>
            <a:r>
              <a:rPr sz="2450" b="0" spc="-35" dirty="0">
                <a:latin typeface="Lucida Sans Unicode"/>
                <a:cs typeface="Lucida Sans Unicode"/>
              </a:rPr>
              <a:t>E</a:t>
            </a:r>
            <a:r>
              <a:rPr sz="2450" b="0" spc="-180" dirty="0">
                <a:latin typeface="Lucida Sans Unicode"/>
                <a:cs typeface="Lucida Sans Unicode"/>
              </a:rPr>
              <a:t>.</a:t>
            </a:r>
            <a:r>
              <a:rPr sz="2450" b="0" spc="15" dirty="0">
                <a:latin typeface="Lucida Sans Unicode"/>
                <a:cs typeface="Lucida Sans Unicode"/>
              </a:rPr>
              <a:t>R</a:t>
            </a:r>
            <a:r>
              <a:rPr sz="2450" b="0" spc="-135" dirty="0">
                <a:latin typeface="Lucida Sans Unicode"/>
                <a:cs typeface="Lucida Sans Unicode"/>
              </a:rPr>
              <a:t> </a:t>
            </a:r>
            <a:r>
              <a:rPr sz="2450" b="0" spc="415" dirty="0">
                <a:latin typeface="Lucida Sans Unicode"/>
                <a:cs typeface="Lucida Sans Unicode"/>
              </a:rPr>
              <a:t>(</a:t>
            </a:r>
            <a:r>
              <a:rPr sz="2450" b="0" spc="-60" dirty="0">
                <a:latin typeface="Lucida Sans Unicode"/>
                <a:cs typeface="Lucida Sans Unicode"/>
              </a:rPr>
              <a:t>H</a:t>
            </a:r>
            <a:r>
              <a:rPr sz="2450" b="0" spc="160" dirty="0">
                <a:latin typeface="Lucida Sans Unicode"/>
                <a:cs typeface="Lucida Sans Unicode"/>
              </a:rPr>
              <a:t>e</a:t>
            </a:r>
            <a:r>
              <a:rPr sz="2450" b="0" spc="-55" dirty="0">
                <a:latin typeface="Lucida Sans Unicode"/>
                <a:cs typeface="Lucida Sans Unicode"/>
              </a:rPr>
              <a:t>l</a:t>
            </a:r>
            <a:r>
              <a:rPr sz="2450" b="0" spc="135" dirty="0">
                <a:latin typeface="Lucida Sans Unicode"/>
                <a:cs typeface="Lucida Sans Unicode"/>
              </a:rPr>
              <a:t>p</a:t>
            </a:r>
            <a:r>
              <a:rPr sz="2450" b="0" spc="-80" dirty="0">
                <a:latin typeface="Lucida Sans Unicode"/>
                <a:cs typeface="Lucida Sans Unicode"/>
              </a:rPr>
              <a:t>f</a:t>
            </a:r>
            <a:r>
              <a:rPr sz="2450" b="0" spc="80" dirty="0">
                <a:latin typeface="Lucida Sans Unicode"/>
                <a:cs typeface="Lucida Sans Unicode"/>
              </a:rPr>
              <a:t>u</a:t>
            </a:r>
            <a:r>
              <a:rPr sz="2450" b="0" spc="-55" dirty="0">
                <a:latin typeface="Lucida Sans Unicode"/>
                <a:cs typeface="Lucida Sans Unicode"/>
              </a:rPr>
              <a:t>l</a:t>
            </a:r>
            <a:r>
              <a:rPr sz="2450" b="0" spc="-135" dirty="0">
                <a:latin typeface="Lucida Sans Unicode"/>
                <a:cs typeface="Lucida Sans Unicode"/>
              </a:rPr>
              <a:t> </a:t>
            </a:r>
            <a:r>
              <a:rPr sz="2450" b="0" spc="320" dirty="0">
                <a:latin typeface="Lucida Sans Unicode"/>
                <a:cs typeface="Lucida Sans Unicode"/>
              </a:rPr>
              <a:t>a</a:t>
            </a:r>
            <a:r>
              <a:rPr sz="2450" b="0" spc="80" dirty="0">
                <a:latin typeface="Lucida Sans Unicode"/>
                <a:cs typeface="Lucida Sans Unicode"/>
              </a:rPr>
              <a:t>n</a:t>
            </a:r>
            <a:r>
              <a:rPr sz="2450" b="0" spc="140" dirty="0">
                <a:latin typeface="Lucida Sans Unicode"/>
                <a:cs typeface="Lucida Sans Unicode"/>
              </a:rPr>
              <a:t>d</a:t>
            </a:r>
            <a:r>
              <a:rPr sz="2450" b="0" spc="-135" dirty="0">
                <a:latin typeface="Lucida Sans Unicode"/>
                <a:cs typeface="Lucida Sans Unicode"/>
              </a:rPr>
              <a:t> </a:t>
            </a:r>
            <a:r>
              <a:rPr sz="2450" b="0" spc="-35" dirty="0">
                <a:latin typeface="Lucida Sans Unicode"/>
                <a:cs typeface="Lucida Sans Unicode"/>
              </a:rPr>
              <a:t>E</a:t>
            </a:r>
            <a:r>
              <a:rPr sz="2450" b="0" spc="80" dirty="0">
                <a:latin typeface="Lucida Sans Unicode"/>
                <a:cs typeface="Lucida Sans Unicode"/>
              </a:rPr>
              <a:t>n</a:t>
            </a:r>
            <a:r>
              <a:rPr sz="2450" b="0" spc="145" dirty="0">
                <a:latin typeface="Lucida Sans Unicode"/>
                <a:cs typeface="Lucida Sans Unicode"/>
              </a:rPr>
              <a:t>g</a:t>
            </a:r>
            <a:r>
              <a:rPr sz="2450" b="0" spc="320" dirty="0">
                <a:latin typeface="Lucida Sans Unicode"/>
                <a:cs typeface="Lucida Sans Unicode"/>
              </a:rPr>
              <a:t>a</a:t>
            </a:r>
            <a:r>
              <a:rPr sz="2450" b="0" spc="145" dirty="0">
                <a:latin typeface="Lucida Sans Unicode"/>
                <a:cs typeface="Lucida Sans Unicode"/>
              </a:rPr>
              <a:t>g</a:t>
            </a:r>
            <a:r>
              <a:rPr sz="2450" b="0" spc="-55" dirty="0">
                <a:latin typeface="Lucida Sans Unicode"/>
                <a:cs typeface="Lucida Sans Unicode"/>
              </a:rPr>
              <a:t>i</a:t>
            </a:r>
            <a:r>
              <a:rPr sz="2450" b="0" spc="80" dirty="0">
                <a:latin typeface="Lucida Sans Unicode"/>
                <a:cs typeface="Lucida Sans Unicode"/>
              </a:rPr>
              <a:t>n</a:t>
            </a:r>
            <a:r>
              <a:rPr sz="2450" b="0" spc="150" dirty="0">
                <a:latin typeface="Lucida Sans Unicode"/>
                <a:cs typeface="Lucida Sans Unicode"/>
              </a:rPr>
              <a:t>g</a:t>
            </a:r>
            <a:r>
              <a:rPr sz="2450" b="0" spc="-135" dirty="0">
                <a:latin typeface="Lucida Sans Unicode"/>
                <a:cs typeface="Lucida Sans Unicode"/>
              </a:rPr>
              <a:t> </a:t>
            </a:r>
            <a:r>
              <a:rPr sz="2450" b="0" spc="10" dirty="0">
                <a:latin typeface="Lucida Sans Unicode"/>
                <a:cs typeface="Lucida Sans Unicode"/>
              </a:rPr>
              <a:t>R</a:t>
            </a:r>
            <a:r>
              <a:rPr sz="2450" b="0" spc="160" dirty="0">
                <a:latin typeface="Lucida Sans Unicode"/>
                <a:cs typeface="Lucida Sans Unicode"/>
              </a:rPr>
              <a:t>e</a:t>
            </a:r>
            <a:r>
              <a:rPr sz="2450" b="0" spc="70" dirty="0">
                <a:latin typeface="Lucida Sans Unicode"/>
                <a:cs typeface="Lucida Sans Unicode"/>
              </a:rPr>
              <a:t>s</a:t>
            </a:r>
            <a:r>
              <a:rPr sz="2450" b="0" spc="135" dirty="0">
                <a:latin typeface="Lucida Sans Unicode"/>
                <a:cs typeface="Lucida Sans Unicode"/>
              </a:rPr>
              <a:t>p</a:t>
            </a:r>
            <a:r>
              <a:rPr sz="2450" b="0" spc="70" dirty="0">
                <a:latin typeface="Lucida Sans Unicode"/>
                <a:cs typeface="Lucida Sans Unicode"/>
              </a:rPr>
              <a:t>o</a:t>
            </a:r>
            <a:r>
              <a:rPr sz="2450" b="0" spc="80" dirty="0">
                <a:latin typeface="Lucida Sans Unicode"/>
                <a:cs typeface="Lucida Sans Unicode"/>
              </a:rPr>
              <a:t>n</a:t>
            </a:r>
            <a:r>
              <a:rPr sz="2450" b="0" spc="70" dirty="0">
                <a:latin typeface="Lucida Sans Unicode"/>
                <a:cs typeface="Lucida Sans Unicode"/>
              </a:rPr>
              <a:t>s</a:t>
            </a:r>
            <a:r>
              <a:rPr sz="2450" b="0" spc="165" dirty="0">
                <a:latin typeface="Lucida Sans Unicode"/>
                <a:cs typeface="Lucida Sans Unicode"/>
              </a:rPr>
              <a:t>e</a:t>
            </a:r>
            <a:r>
              <a:rPr sz="2450" b="0" spc="-135" dirty="0">
                <a:latin typeface="Lucida Sans Unicode"/>
                <a:cs typeface="Lucida Sans Unicode"/>
              </a:rPr>
              <a:t> </a:t>
            </a:r>
            <a:r>
              <a:rPr sz="2450" b="0" spc="420" dirty="0">
                <a:latin typeface="Lucida Sans Unicode"/>
                <a:cs typeface="Lucida Sans Unicode"/>
              </a:rPr>
              <a:t>)</a:t>
            </a:r>
            <a:endParaRPr sz="2450">
              <a:latin typeface="Lucida Sans Unicode"/>
              <a:cs typeface="Lucida Sans Unicode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DE2BA9-FF0B-8FC3-0C01-E9F420789567}"/>
              </a:ext>
            </a:extLst>
          </p:cNvPr>
          <p:cNvSpPr/>
          <p:nvPr/>
        </p:nvSpPr>
        <p:spPr>
          <a:xfrm>
            <a:off x="1238035" y="2312961"/>
            <a:ext cx="1718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H.E.R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40504" cy="4395470"/>
          </a:xfrm>
          <a:custGeom>
            <a:avLst/>
            <a:gdLst/>
            <a:ahLst/>
            <a:cxnLst/>
            <a:rect l="l" t="t" r="r" b="b"/>
            <a:pathLst>
              <a:path w="4040504" h="4395470">
                <a:moveTo>
                  <a:pt x="2763495" y="4393312"/>
                </a:moveTo>
                <a:lnTo>
                  <a:pt x="0" y="3968676"/>
                </a:lnTo>
                <a:lnTo>
                  <a:pt x="0" y="0"/>
                </a:lnTo>
                <a:lnTo>
                  <a:pt x="4040253" y="0"/>
                </a:lnTo>
                <a:lnTo>
                  <a:pt x="3449324" y="3845713"/>
                </a:lnTo>
                <a:lnTo>
                  <a:pt x="3440227" y="3893221"/>
                </a:lnTo>
                <a:lnTo>
                  <a:pt x="3427847" y="3939248"/>
                </a:lnTo>
                <a:lnTo>
                  <a:pt x="3412326" y="3983690"/>
                </a:lnTo>
                <a:lnTo>
                  <a:pt x="3393809" y="4026442"/>
                </a:lnTo>
                <a:lnTo>
                  <a:pt x="3372437" y="4067399"/>
                </a:lnTo>
                <a:lnTo>
                  <a:pt x="3348353" y="4106456"/>
                </a:lnTo>
                <a:lnTo>
                  <a:pt x="3321701" y="4143509"/>
                </a:lnTo>
                <a:lnTo>
                  <a:pt x="3292623" y="4178453"/>
                </a:lnTo>
                <a:lnTo>
                  <a:pt x="3261261" y="4211183"/>
                </a:lnTo>
                <a:lnTo>
                  <a:pt x="3227759" y="4241593"/>
                </a:lnTo>
                <a:lnTo>
                  <a:pt x="3192260" y="4269581"/>
                </a:lnTo>
                <a:lnTo>
                  <a:pt x="3154906" y="4295040"/>
                </a:lnTo>
                <a:lnTo>
                  <a:pt x="3115839" y="4317866"/>
                </a:lnTo>
                <a:lnTo>
                  <a:pt x="3075204" y="4337955"/>
                </a:lnTo>
                <a:lnTo>
                  <a:pt x="3033142" y="4355200"/>
                </a:lnTo>
                <a:lnTo>
                  <a:pt x="2989797" y="4369499"/>
                </a:lnTo>
                <a:lnTo>
                  <a:pt x="2945311" y="4380745"/>
                </a:lnTo>
                <a:lnTo>
                  <a:pt x="2899827" y="4388835"/>
                </a:lnTo>
                <a:lnTo>
                  <a:pt x="2853488" y="4393663"/>
                </a:lnTo>
                <a:lnTo>
                  <a:pt x="2806437" y="4395124"/>
                </a:lnTo>
                <a:lnTo>
                  <a:pt x="2763495" y="4393312"/>
                </a:lnTo>
                <a:close/>
              </a:path>
            </a:pathLst>
          </a:custGeom>
          <a:solidFill>
            <a:srgbClr val="898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28792" y="4123259"/>
            <a:ext cx="6759575" cy="6163945"/>
          </a:xfrm>
          <a:custGeom>
            <a:avLst/>
            <a:gdLst/>
            <a:ahLst/>
            <a:cxnLst/>
            <a:rect l="l" t="t" r="r" b="b"/>
            <a:pathLst>
              <a:path w="6759575" h="6163945">
                <a:moveTo>
                  <a:pt x="0" y="6163739"/>
                </a:moveTo>
                <a:lnTo>
                  <a:pt x="862693" y="549411"/>
                </a:lnTo>
                <a:lnTo>
                  <a:pt x="871790" y="501902"/>
                </a:lnTo>
                <a:lnTo>
                  <a:pt x="884170" y="455875"/>
                </a:lnTo>
                <a:lnTo>
                  <a:pt x="899691" y="411433"/>
                </a:lnTo>
                <a:lnTo>
                  <a:pt x="918208" y="368681"/>
                </a:lnTo>
                <a:lnTo>
                  <a:pt x="939580" y="327724"/>
                </a:lnTo>
                <a:lnTo>
                  <a:pt x="963663" y="288667"/>
                </a:lnTo>
                <a:lnTo>
                  <a:pt x="990316" y="251614"/>
                </a:lnTo>
                <a:lnTo>
                  <a:pt x="1019394" y="216670"/>
                </a:lnTo>
                <a:lnTo>
                  <a:pt x="1050755" y="183941"/>
                </a:lnTo>
                <a:lnTo>
                  <a:pt x="1084257" y="153530"/>
                </a:lnTo>
                <a:lnTo>
                  <a:pt x="1119757" y="125542"/>
                </a:lnTo>
                <a:lnTo>
                  <a:pt x="1157111" y="100083"/>
                </a:lnTo>
                <a:lnTo>
                  <a:pt x="1196177" y="77257"/>
                </a:lnTo>
                <a:lnTo>
                  <a:pt x="1236812" y="57169"/>
                </a:lnTo>
                <a:lnTo>
                  <a:pt x="1278874" y="39923"/>
                </a:lnTo>
                <a:lnTo>
                  <a:pt x="1322219" y="25625"/>
                </a:lnTo>
                <a:lnTo>
                  <a:pt x="1366705" y="14378"/>
                </a:lnTo>
                <a:lnTo>
                  <a:pt x="1412189" y="6289"/>
                </a:lnTo>
                <a:lnTo>
                  <a:pt x="1458528" y="1461"/>
                </a:lnTo>
                <a:lnTo>
                  <a:pt x="1505580" y="0"/>
                </a:lnTo>
                <a:lnTo>
                  <a:pt x="1553201" y="2009"/>
                </a:lnTo>
                <a:lnTo>
                  <a:pt x="1601248" y="7595"/>
                </a:lnTo>
                <a:lnTo>
                  <a:pt x="6759207" y="800162"/>
                </a:lnTo>
                <a:lnTo>
                  <a:pt x="6759207" y="6163739"/>
                </a:lnTo>
                <a:lnTo>
                  <a:pt x="0" y="6163739"/>
                </a:lnTo>
                <a:close/>
              </a:path>
            </a:pathLst>
          </a:custGeom>
          <a:solidFill>
            <a:srgbClr val="898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37433" y="46498"/>
            <a:ext cx="1748789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900" spc="90" dirty="0"/>
              <a:t>IDEA</a:t>
            </a:r>
            <a:endParaRPr sz="5900" dirty="0"/>
          </a:p>
        </p:txBody>
      </p:sp>
      <p:sp>
        <p:nvSpPr>
          <p:cNvPr id="5" name="object 5"/>
          <p:cNvSpPr txBox="1"/>
          <p:nvPr/>
        </p:nvSpPr>
        <p:spPr>
          <a:xfrm>
            <a:off x="439983" y="1221882"/>
            <a:ext cx="16315690" cy="193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sz="2150" b="1" spc="5" dirty="0">
                <a:latin typeface="Arial"/>
                <a:cs typeface="Arial"/>
              </a:rPr>
              <a:t>H.E.R </a:t>
            </a:r>
            <a:r>
              <a:rPr sz="2150" b="1" dirty="0">
                <a:latin typeface="Arial"/>
                <a:cs typeface="Arial"/>
              </a:rPr>
              <a:t>(Helpful</a:t>
            </a:r>
            <a:r>
              <a:rPr sz="2150" b="1" spc="15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and Engaging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Response)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is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a </a:t>
            </a:r>
            <a:r>
              <a:rPr sz="2150" spc="5" dirty="0">
                <a:latin typeface="Arial MT"/>
                <a:cs typeface="Arial MT"/>
              </a:rPr>
              <a:t>smart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safety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solution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for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women,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b="1" spc="5" dirty="0">
                <a:latin typeface="Arial"/>
                <a:cs typeface="Arial"/>
              </a:rPr>
              <a:t>integrated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directly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into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WhatsApp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spc="5" dirty="0">
                <a:latin typeface="Arial MT"/>
                <a:cs typeface="Arial MT"/>
              </a:rPr>
              <a:t>as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an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API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and 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background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service.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It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provides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b="1" dirty="0">
                <a:latin typeface="Arial"/>
                <a:cs typeface="Arial"/>
              </a:rPr>
              <a:t>real-time</a:t>
            </a:r>
            <a:r>
              <a:rPr sz="2150" b="1" spc="15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response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spc="5" dirty="0">
                <a:latin typeface="Arial MT"/>
                <a:cs typeface="Arial MT"/>
              </a:rPr>
              <a:t>and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critical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safety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tools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along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with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b="1" spc="5" dirty="0">
                <a:latin typeface="Arial"/>
                <a:cs typeface="Arial"/>
              </a:rPr>
              <a:t>Automated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Route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Deviation Alerts</a:t>
            </a:r>
            <a:r>
              <a:rPr sz="2150" b="1" spc="15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and </a:t>
            </a:r>
            <a:r>
              <a:rPr sz="2150" b="1" spc="10" dirty="0">
                <a:latin typeface="Arial"/>
                <a:cs typeface="Arial"/>
              </a:rPr>
              <a:t>SOS </a:t>
            </a:r>
            <a:r>
              <a:rPr sz="2150" b="1" spc="-58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Features</a:t>
            </a:r>
            <a:r>
              <a:rPr sz="2150" b="1" spc="15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within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a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familiar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platform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while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b="1" dirty="0">
                <a:latin typeface="Arial"/>
                <a:cs typeface="Arial"/>
              </a:rPr>
              <a:t>offering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offline</a:t>
            </a:r>
            <a:r>
              <a:rPr sz="2150" b="1" spc="15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fallback</a:t>
            </a:r>
            <a:r>
              <a:rPr sz="2150" b="1" spc="15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options</a:t>
            </a:r>
            <a:r>
              <a:rPr sz="2150" b="1" spc="15" dirty="0">
                <a:latin typeface="Arial"/>
                <a:cs typeface="Arial"/>
              </a:rPr>
              <a:t> </a:t>
            </a:r>
            <a:r>
              <a:rPr sz="2150" spc="5" dirty="0">
                <a:latin typeface="Arial MT"/>
                <a:cs typeface="Arial MT"/>
              </a:rPr>
              <a:t>to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ensure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support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even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without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an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internet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connection.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150" b="1" spc="5" dirty="0">
                <a:latin typeface="Arial"/>
                <a:cs typeface="Arial"/>
              </a:rPr>
              <a:t>Key</a:t>
            </a:r>
            <a:r>
              <a:rPr sz="2150" b="1" spc="-35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Features: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233" y="4084595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233" y="4465595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233" y="4846595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233" y="5608594"/>
            <a:ext cx="95250" cy="952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8345" y="3507882"/>
            <a:ext cx="16424275" cy="2311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515"/>
              </a:spcBef>
            </a:pPr>
            <a:r>
              <a:rPr sz="2150" b="1" spc="5" dirty="0">
                <a:latin typeface="Arial"/>
                <a:cs typeface="Arial"/>
              </a:rPr>
              <a:t>Online</a:t>
            </a:r>
            <a:r>
              <a:rPr sz="2150" b="1" spc="-1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Features</a:t>
            </a:r>
            <a:r>
              <a:rPr sz="2150" b="1" spc="-5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(via</a:t>
            </a:r>
            <a:r>
              <a:rPr sz="2150" b="1" spc="-1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WhatsApp):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150" b="1" spc="10" dirty="0">
                <a:latin typeface="Arial"/>
                <a:cs typeface="Arial"/>
              </a:rPr>
              <a:t>SOS</a:t>
            </a:r>
            <a:r>
              <a:rPr sz="2150" b="1" spc="5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Alerts:</a:t>
            </a:r>
            <a:r>
              <a:rPr sz="2150" b="1" spc="15" dirty="0">
                <a:latin typeface="Arial"/>
                <a:cs typeface="Arial"/>
              </a:rPr>
              <a:t> </a:t>
            </a:r>
            <a:r>
              <a:rPr sz="2150" spc="5" dirty="0">
                <a:latin typeface="Arial MT"/>
                <a:cs typeface="Arial MT"/>
              </a:rPr>
              <a:t>Send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distress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signals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to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emergency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contacts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instantly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through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WhatsApp.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150" b="1" spc="5" dirty="0">
                <a:latin typeface="Arial"/>
                <a:cs typeface="Arial"/>
              </a:rPr>
              <a:t>Route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Deviation Detection: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Notify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contacts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if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the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user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strays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from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their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expected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route.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ct val="116300"/>
              </a:lnSpc>
            </a:pPr>
            <a:r>
              <a:rPr sz="2150" b="1" spc="5" dirty="0">
                <a:latin typeface="Arial"/>
                <a:cs typeface="Arial"/>
              </a:rPr>
              <a:t>Video </a:t>
            </a:r>
            <a:r>
              <a:rPr sz="2150" b="1" spc="10" dirty="0">
                <a:latin typeface="Arial"/>
                <a:cs typeface="Arial"/>
              </a:rPr>
              <a:t>&amp;</a:t>
            </a:r>
            <a:r>
              <a:rPr sz="2150" b="1" spc="5" dirty="0">
                <a:latin typeface="Arial"/>
                <a:cs typeface="Arial"/>
              </a:rPr>
              <a:t> Voice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Recording: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spc="5" dirty="0">
                <a:latin typeface="Arial MT"/>
                <a:cs typeface="Arial MT"/>
              </a:rPr>
              <a:t>Capture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evidence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in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real-time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for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emergencies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(requires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user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agreement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to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terms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and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conditions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to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enable </a:t>
            </a:r>
            <a:r>
              <a:rPr sz="2150" spc="-5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audio/video).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150" b="1" spc="5" dirty="0">
                <a:latin typeface="Arial"/>
                <a:cs typeface="Arial"/>
              </a:rPr>
              <a:t>Merchandise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Purchase: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Easily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buy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women’s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safety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gear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directly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through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the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WhatsApp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contact.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233" y="6751594"/>
            <a:ext cx="95250" cy="95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233" y="7132594"/>
            <a:ext cx="95250" cy="952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08345" y="6174882"/>
            <a:ext cx="16332200" cy="1168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515"/>
              </a:spcBef>
            </a:pPr>
            <a:r>
              <a:rPr sz="2150" b="1" dirty="0">
                <a:latin typeface="Arial"/>
                <a:cs typeface="Arial"/>
              </a:rPr>
              <a:t>Offline</a:t>
            </a:r>
            <a:r>
              <a:rPr sz="2150" b="1" spc="-5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Fallback</a:t>
            </a:r>
            <a:r>
              <a:rPr sz="2150" b="1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Features</a:t>
            </a:r>
            <a:r>
              <a:rPr sz="2150" b="1" dirty="0">
                <a:latin typeface="Arial"/>
                <a:cs typeface="Arial"/>
              </a:rPr>
              <a:t> (via</a:t>
            </a:r>
            <a:r>
              <a:rPr sz="2150" b="1" spc="-5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SMS/Calls):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150" b="1" spc="10" dirty="0">
                <a:latin typeface="Arial"/>
                <a:cs typeface="Arial"/>
              </a:rPr>
              <a:t>SOS</a:t>
            </a:r>
            <a:r>
              <a:rPr sz="2150" b="1" spc="5" dirty="0">
                <a:latin typeface="Arial"/>
                <a:cs typeface="Arial"/>
              </a:rPr>
              <a:t> Alerts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via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SMS/Call:</a:t>
            </a:r>
            <a:r>
              <a:rPr sz="2150" b="1" spc="15" dirty="0">
                <a:latin typeface="Arial"/>
                <a:cs typeface="Arial"/>
              </a:rPr>
              <a:t> </a:t>
            </a:r>
            <a:r>
              <a:rPr sz="2150" spc="5" dirty="0">
                <a:latin typeface="Arial MT"/>
                <a:cs typeface="Arial MT"/>
              </a:rPr>
              <a:t>When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offline,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users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can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send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emergency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alerts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to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pre-set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contacts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through</a:t>
            </a:r>
            <a:r>
              <a:rPr sz="2150" spc="10" dirty="0">
                <a:latin typeface="Arial MT"/>
                <a:cs typeface="Arial MT"/>
              </a:rPr>
              <a:t> SMS</a:t>
            </a:r>
            <a:r>
              <a:rPr sz="2150" spc="5" dirty="0">
                <a:latin typeface="Arial MT"/>
                <a:cs typeface="Arial MT"/>
              </a:rPr>
              <a:t> or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make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emergency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calls.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150" b="1" spc="5" dirty="0">
                <a:latin typeface="Arial"/>
                <a:cs typeface="Arial"/>
              </a:rPr>
              <a:t>Voice-Activated</a:t>
            </a:r>
            <a:r>
              <a:rPr sz="2150" b="1" dirty="0">
                <a:latin typeface="Arial"/>
                <a:cs typeface="Arial"/>
              </a:rPr>
              <a:t> Alerts: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spc="5" dirty="0">
                <a:latin typeface="Arial MT"/>
                <a:cs typeface="Arial MT"/>
              </a:rPr>
              <a:t>Use voice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commands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to </a:t>
            </a:r>
            <a:r>
              <a:rPr sz="2150" dirty="0">
                <a:latin typeface="Arial MT"/>
                <a:cs typeface="Arial MT"/>
              </a:rPr>
              <a:t>trigger</a:t>
            </a:r>
            <a:r>
              <a:rPr sz="2150" spc="10" dirty="0">
                <a:latin typeface="Arial MT"/>
                <a:cs typeface="Arial MT"/>
              </a:rPr>
              <a:t> SOS</a:t>
            </a:r>
            <a:r>
              <a:rPr sz="2150" dirty="0">
                <a:latin typeface="Arial MT"/>
                <a:cs typeface="Arial MT"/>
              </a:rPr>
              <a:t> alerts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if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unable to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manually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access the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phone.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233" y="8275594"/>
            <a:ext cx="95250" cy="95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233" y="9037594"/>
            <a:ext cx="95250" cy="952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233" y="9418594"/>
            <a:ext cx="95250" cy="9524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08345" y="7698882"/>
            <a:ext cx="16348075" cy="2311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515"/>
              </a:spcBef>
            </a:pPr>
            <a:r>
              <a:rPr sz="2150" b="1" spc="5" dirty="0">
                <a:latin typeface="Arial"/>
                <a:cs typeface="Arial"/>
              </a:rPr>
              <a:t>Advantages</a:t>
            </a:r>
            <a:r>
              <a:rPr sz="2150" b="1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of</a:t>
            </a:r>
            <a:r>
              <a:rPr sz="2150" b="1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Using</a:t>
            </a:r>
            <a:r>
              <a:rPr sz="2150" b="1" spc="-5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WhatsApp</a:t>
            </a:r>
            <a:r>
              <a:rPr sz="2150" b="1" spc="-5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Business</a:t>
            </a:r>
            <a:r>
              <a:rPr sz="2150" b="1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API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16300"/>
              </a:lnSpc>
            </a:pPr>
            <a:r>
              <a:rPr sz="2150" b="1" spc="5" dirty="0">
                <a:latin typeface="Arial"/>
                <a:cs typeface="Arial"/>
              </a:rPr>
              <a:t>Wide User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Base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and Ease of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Use: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spc="5" dirty="0">
                <a:latin typeface="Arial MT"/>
                <a:cs typeface="Arial MT"/>
              </a:rPr>
              <a:t>WhatsApp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is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widely used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for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daily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communication,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so no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need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to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convince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users to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install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another </a:t>
            </a:r>
            <a:r>
              <a:rPr sz="2150" spc="-58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app.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150" b="1" spc="5" dirty="0">
                <a:latin typeface="Arial"/>
                <a:cs typeface="Arial"/>
              </a:rPr>
              <a:t>Lower Development Costs:</a:t>
            </a:r>
            <a:r>
              <a:rPr sz="2150" b="1" spc="10" dirty="0">
                <a:latin typeface="Arial"/>
                <a:cs typeface="Arial"/>
              </a:rPr>
              <a:t> </a:t>
            </a:r>
            <a:r>
              <a:rPr sz="2150" spc="5" dirty="0">
                <a:latin typeface="Arial MT"/>
                <a:cs typeface="Arial MT"/>
              </a:rPr>
              <a:t>Avoid the time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and resources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to develop, </a:t>
            </a:r>
            <a:r>
              <a:rPr sz="2150" dirty="0">
                <a:latin typeface="Arial MT"/>
                <a:cs typeface="Arial MT"/>
              </a:rPr>
              <a:t>test,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and maintain</a:t>
            </a:r>
            <a:r>
              <a:rPr sz="2150" spc="10" dirty="0">
                <a:latin typeface="Arial MT"/>
                <a:cs typeface="Arial MT"/>
              </a:rPr>
              <a:t> a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full-fledged</a:t>
            </a:r>
            <a:r>
              <a:rPr sz="2150" spc="5" dirty="0">
                <a:latin typeface="Arial MT"/>
                <a:cs typeface="Arial MT"/>
              </a:rPr>
              <a:t> mobile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app.</a:t>
            </a:r>
            <a:endParaRPr sz="2150">
              <a:latin typeface="Arial MT"/>
              <a:cs typeface="Arial MT"/>
            </a:endParaRPr>
          </a:p>
          <a:p>
            <a:pPr marL="12700" marR="21590">
              <a:lnSpc>
                <a:spcPct val="116300"/>
              </a:lnSpc>
            </a:pPr>
            <a:r>
              <a:rPr sz="2150" b="1" spc="5" dirty="0">
                <a:latin typeface="Arial"/>
                <a:cs typeface="Arial"/>
              </a:rPr>
              <a:t>Instant</a:t>
            </a:r>
            <a:r>
              <a:rPr sz="2150" b="1" spc="15" dirty="0">
                <a:latin typeface="Arial"/>
                <a:cs typeface="Arial"/>
              </a:rPr>
              <a:t> </a:t>
            </a:r>
            <a:r>
              <a:rPr sz="2150" b="1" spc="5" dirty="0">
                <a:latin typeface="Arial"/>
                <a:cs typeface="Arial"/>
              </a:rPr>
              <a:t>Communication:</a:t>
            </a:r>
            <a:r>
              <a:rPr sz="2150" b="1" spc="15" dirty="0">
                <a:latin typeface="Arial"/>
                <a:cs typeface="Arial"/>
              </a:rPr>
              <a:t> </a:t>
            </a:r>
            <a:r>
              <a:rPr sz="2150" spc="5" dirty="0">
                <a:latin typeface="Arial MT"/>
                <a:cs typeface="Arial MT"/>
              </a:rPr>
              <a:t>WhatsApp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offers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instant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messaging,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voice,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and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video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calling,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which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aligns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well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with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features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like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10" dirty="0">
                <a:latin typeface="Arial MT"/>
                <a:cs typeface="Arial MT"/>
              </a:rPr>
              <a:t>SOS </a:t>
            </a:r>
            <a:r>
              <a:rPr sz="2150" dirty="0">
                <a:latin typeface="Arial MT"/>
                <a:cs typeface="Arial MT"/>
              </a:rPr>
              <a:t>alerts </a:t>
            </a:r>
            <a:r>
              <a:rPr sz="2150" spc="-580" dirty="0">
                <a:latin typeface="Arial MT"/>
                <a:cs typeface="Arial MT"/>
              </a:rPr>
              <a:t> </a:t>
            </a:r>
            <a:r>
              <a:rPr sz="2150" spc="5" dirty="0">
                <a:latin typeface="Arial MT"/>
                <a:cs typeface="Arial MT"/>
              </a:rPr>
              <a:t>and emergency </a:t>
            </a:r>
            <a:r>
              <a:rPr sz="2150" dirty="0">
                <a:latin typeface="Arial MT"/>
                <a:cs typeface="Arial MT"/>
              </a:rPr>
              <a:t>contact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notifications.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8024" y="3539888"/>
            <a:ext cx="492759" cy="492759"/>
          </a:xfrm>
          <a:custGeom>
            <a:avLst/>
            <a:gdLst/>
            <a:ahLst/>
            <a:cxnLst/>
            <a:rect l="l" t="t" r="r" b="b"/>
            <a:pathLst>
              <a:path w="492759" h="492760">
                <a:moveTo>
                  <a:pt x="246295" y="492590"/>
                </a:moveTo>
                <a:lnTo>
                  <a:pt x="196658" y="487586"/>
                </a:lnTo>
                <a:lnTo>
                  <a:pt x="150426" y="473235"/>
                </a:lnTo>
                <a:lnTo>
                  <a:pt x="108589" y="450526"/>
                </a:lnTo>
                <a:lnTo>
                  <a:pt x="72138" y="420452"/>
                </a:lnTo>
                <a:lnTo>
                  <a:pt x="42063" y="384001"/>
                </a:lnTo>
                <a:lnTo>
                  <a:pt x="19355" y="342164"/>
                </a:lnTo>
                <a:lnTo>
                  <a:pt x="5003" y="295932"/>
                </a:lnTo>
                <a:lnTo>
                  <a:pt x="0" y="246294"/>
                </a:lnTo>
                <a:lnTo>
                  <a:pt x="5003" y="196657"/>
                </a:lnTo>
                <a:lnTo>
                  <a:pt x="19355" y="150425"/>
                </a:lnTo>
                <a:lnTo>
                  <a:pt x="42063" y="108588"/>
                </a:lnTo>
                <a:lnTo>
                  <a:pt x="72138" y="72137"/>
                </a:lnTo>
                <a:lnTo>
                  <a:pt x="108589" y="42063"/>
                </a:lnTo>
                <a:lnTo>
                  <a:pt x="150426" y="19354"/>
                </a:lnTo>
                <a:lnTo>
                  <a:pt x="196658" y="5003"/>
                </a:lnTo>
                <a:lnTo>
                  <a:pt x="246292" y="0"/>
                </a:lnTo>
                <a:lnTo>
                  <a:pt x="295932" y="5003"/>
                </a:lnTo>
                <a:lnTo>
                  <a:pt x="342164" y="19354"/>
                </a:lnTo>
                <a:lnTo>
                  <a:pt x="384001" y="42063"/>
                </a:lnTo>
                <a:lnTo>
                  <a:pt x="420452" y="72137"/>
                </a:lnTo>
                <a:lnTo>
                  <a:pt x="450527" y="108588"/>
                </a:lnTo>
                <a:lnTo>
                  <a:pt x="473235" y="150425"/>
                </a:lnTo>
                <a:lnTo>
                  <a:pt x="487586" y="196657"/>
                </a:lnTo>
                <a:lnTo>
                  <a:pt x="492590" y="246294"/>
                </a:lnTo>
                <a:lnTo>
                  <a:pt x="487586" y="295932"/>
                </a:lnTo>
                <a:lnTo>
                  <a:pt x="473235" y="342164"/>
                </a:lnTo>
                <a:lnTo>
                  <a:pt x="450527" y="384001"/>
                </a:lnTo>
                <a:lnTo>
                  <a:pt x="420452" y="420452"/>
                </a:lnTo>
                <a:lnTo>
                  <a:pt x="384001" y="450526"/>
                </a:lnTo>
                <a:lnTo>
                  <a:pt x="342164" y="473235"/>
                </a:lnTo>
                <a:lnTo>
                  <a:pt x="295932" y="487586"/>
                </a:lnTo>
                <a:lnTo>
                  <a:pt x="246295" y="492590"/>
                </a:lnTo>
                <a:close/>
              </a:path>
            </a:pathLst>
          </a:custGeom>
          <a:solidFill>
            <a:srgbClr val="F6B8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8501" y="3539645"/>
            <a:ext cx="151765" cy="443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b="1" spc="-540" dirty="0">
                <a:solidFill>
                  <a:srgbClr val="2A2929"/>
                </a:solidFill>
                <a:latin typeface="Arial"/>
                <a:cs typeface="Arial"/>
              </a:rPr>
              <a:t>1</a:t>
            </a:r>
            <a:endParaRPr sz="27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8024" y="7710420"/>
            <a:ext cx="520700" cy="520700"/>
          </a:xfrm>
          <a:custGeom>
            <a:avLst/>
            <a:gdLst/>
            <a:ahLst/>
            <a:cxnLst/>
            <a:rect l="l" t="t" r="r" b="b"/>
            <a:pathLst>
              <a:path w="520700" h="520700">
                <a:moveTo>
                  <a:pt x="260341" y="520675"/>
                </a:moveTo>
                <a:lnTo>
                  <a:pt x="213541" y="516481"/>
                </a:lnTo>
                <a:lnTo>
                  <a:pt x="169497" y="504388"/>
                </a:lnTo>
                <a:lnTo>
                  <a:pt x="128940" y="485131"/>
                </a:lnTo>
                <a:lnTo>
                  <a:pt x="92605" y="459447"/>
                </a:lnTo>
                <a:lnTo>
                  <a:pt x="61228" y="428070"/>
                </a:lnTo>
                <a:lnTo>
                  <a:pt x="35543" y="391735"/>
                </a:lnTo>
                <a:lnTo>
                  <a:pt x="16287" y="351177"/>
                </a:lnTo>
                <a:lnTo>
                  <a:pt x="4194" y="307133"/>
                </a:lnTo>
                <a:lnTo>
                  <a:pt x="0" y="260337"/>
                </a:lnTo>
                <a:lnTo>
                  <a:pt x="4194" y="213541"/>
                </a:lnTo>
                <a:lnTo>
                  <a:pt x="16287" y="169497"/>
                </a:lnTo>
                <a:lnTo>
                  <a:pt x="35543" y="128940"/>
                </a:lnTo>
                <a:lnTo>
                  <a:pt x="61228" y="92605"/>
                </a:lnTo>
                <a:lnTo>
                  <a:pt x="92605" y="61228"/>
                </a:lnTo>
                <a:lnTo>
                  <a:pt x="128940" y="35543"/>
                </a:lnTo>
                <a:lnTo>
                  <a:pt x="169497" y="16287"/>
                </a:lnTo>
                <a:lnTo>
                  <a:pt x="213541" y="4194"/>
                </a:lnTo>
                <a:lnTo>
                  <a:pt x="260337" y="0"/>
                </a:lnTo>
                <a:lnTo>
                  <a:pt x="307133" y="4194"/>
                </a:lnTo>
                <a:lnTo>
                  <a:pt x="351178" y="16287"/>
                </a:lnTo>
                <a:lnTo>
                  <a:pt x="391735" y="35543"/>
                </a:lnTo>
                <a:lnTo>
                  <a:pt x="428070" y="61228"/>
                </a:lnTo>
                <a:lnTo>
                  <a:pt x="459447" y="92605"/>
                </a:lnTo>
                <a:lnTo>
                  <a:pt x="485131" y="128940"/>
                </a:lnTo>
                <a:lnTo>
                  <a:pt x="504388" y="169497"/>
                </a:lnTo>
                <a:lnTo>
                  <a:pt x="516481" y="213541"/>
                </a:lnTo>
                <a:lnTo>
                  <a:pt x="520675" y="260337"/>
                </a:lnTo>
                <a:lnTo>
                  <a:pt x="516481" y="307133"/>
                </a:lnTo>
                <a:lnTo>
                  <a:pt x="504388" y="351177"/>
                </a:lnTo>
                <a:lnTo>
                  <a:pt x="485131" y="391735"/>
                </a:lnTo>
                <a:lnTo>
                  <a:pt x="459447" y="428070"/>
                </a:lnTo>
                <a:lnTo>
                  <a:pt x="428070" y="459447"/>
                </a:lnTo>
                <a:lnTo>
                  <a:pt x="391735" y="485131"/>
                </a:lnTo>
                <a:lnTo>
                  <a:pt x="351178" y="504388"/>
                </a:lnTo>
                <a:lnTo>
                  <a:pt x="307133" y="516481"/>
                </a:lnTo>
                <a:lnTo>
                  <a:pt x="260341" y="520675"/>
                </a:lnTo>
                <a:close/>
              </a:path>
            </a:pathLst>
          </a:custGeom>
          <a:solidFill>
            <a:srgbClr val="F6B8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8024" y="6097532"/>
            <a:ext cx="520700" cy="520700"/>
          </a:xfrm>
          <a:custGeom>
            <a:avLst/>
            <a:gdLst/>
            <a:ahLst/>
            <a:cxnLst/>
            <a:rect l="l" t="t" r="r" b="b"/>
            <a:pathLst>
              <a:path w="520700" h="520700">
                <a:moveTo>
                  <a:pt x="260345" y="520675"/>
                </a:moveTo>
                <a:lnTo>
                  <a:pt x="213541" y="516481"/>
                </a:lnTo>
                <a:lnTo>
                  <a:pt x="169497" y="504388"/>
                </a:lnTo>
                <a:lnTo>
                  <a:pt x="128940" y="485132"/>
                </a:lnTo>
                <a:lnTo>
                  <a:pt x="92605" y="459447"/>
                </a:lnTo>
                <a:lnTo>
                  <a:pt x="61228" y="428070"/>
                </a:lnTo>
                <a:lnTo>
                  <a:pt x="35543" y="391735"/>
                </a:lnTo>
                <a:lnTo>
                  <a:pt x="16287" y="351177"/>
                </a:lnTo>
                <a:lnTo>
                  <a:pt x="4194" y="307133"/>
                </a:lnTo>
                <a:lnTo>
                  <a:pt x="0" y="260337"/>
                </a:lnTo>
                <a:lnTo>
                  <a:pt x="4194" y="213541"/>
                </a:lnTo>
                <a:lnTo>
                  <a:pt x="16287" y="169497"/>
                </a:lnTo>
                <a:lnTo>
                  <a:pt x="35543" y="128940"/>
                </a:lnTo>
                <a:lnTo>
                  <a:pt x="61228" y="92605"/>
                </a:lnTo>
                <a:lnTo>
                  <a:pt x="92605" y="61228"/>
                </a:lnTo>
                <a:lnTo>
                  <a:pt x="128940" y="35543"/>
                </a:lnTo>
                <a:lnTo>
                  <a:pt x="169497" y="16287"/>
                </a:lnTo>
                <a:lnTo>
                  <a:pt x="213541" y="4194"/>
                </a:lnTo>
                <a:lnTo>
                  <a:pt x="260337" y="0"/>
                </a:lnTo>
                <a:lnTo>
                  <a:pt x="307133" y="4194"/>
                </a:lnTo>
                <a:lnTo>
                  <a:pt x="351178" y="16287"/>
                </a:lnTo>
                <a:lnTo>
                  <a:pt x="391735" y="35543"/>
                </a:lnTo>
                <a:lnTo>
                  <a:pt x="428070" y="61228"/>
                </a:lnTo>
                <a:lnTo>
                  <a:pt x="459447" y="92605"/>
                </a:lnTo>
                <a:lnTo>
                  <a:pt x="485131" y="128940"/>
                </a:lnTo>
                <a:lnTo>
                  <a:pt x="504388" y="169497"/>
                </a:lnTo>
                <a:lnTo>
                  <a:pt x="516481" y="213541"/>
                </a:lnTo>
                <a:lnTo>
                  <a:pt x="520675" y="260337"/>
                </a:lnTo>
                <a:lnTo>
                  <a:pt x="516481" y="307133"/>
                </a:lnTo>
                <a:lnTo>
                  <a:pt x="504388" y="351177"/>
                </a:lnTo>
                <a:lnTo>
                  <a:pt x="485131" y="391735"/>
                </a:lnTo>
                <a:lnTo>
                  <a:pt x="459447" y="428070"/>
                </a:lnTo>
                <a:lnTo>
                  <a:pt x="428070" y="459447"/>
                </a:lnTo>
                <a:lnTo>
                  <a:pt x="391735" y="485132"/>
                </a:lnTo>
                <a:lnTo>
                  <a:pt x="351178" y="504388"/>
                </a:lnTo>
                <a:lnTo>
                  <a:pt x="307133" y="516481"/>
                </a:lnTo>
                <a:lnTo>
                  <a:pt x="260345" y="520675"/>
                </a:lnTo>
                <a:close/>
              </a:path>
            </a:pathLst>
          </a:custGeom>
          <a:solidFill>
            <a:srgbClr val="F6B8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0259" y="6115332"/>
            <a:ext cx="217804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b="1" spc="65" dirty="0">
                <a:solidFill>
                  <a:srgbClr val="2A2929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0259" y="7724881"/>
            <a:ext cx="234315" cy="443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b="1" spc="110" dirty="0">
                <a:solidFill>
                  <a:srgbClr val="2A2929"/>
                </a:solidFill>
                <a:latin typeface="Arial"/>
                <a:cs typeface="Arial"/>
              </a:rPr>
              <a:t>3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342900"/>
            <a:ext cx="109899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65" dirty="0"/>
              <a:t>TECHNICAL APPROACH</a:t>
            </a:r>
            <a:endParaRPr spc="355" dirty="0"/>
          </a:p>
        </p:txBody>
      </p:sp>
      <p:sp>
        <p:nvSpPr>
          <p:cNvPr id="3" name="object 3"/>
          <p:cNvSpPr txBox="1"/>
          <p:nvPr/>
        </p:nvSpPr>
        <p:spPr>
          <a:xfrm>
            <a:off x="9321150" y="2189223"/>
            <a:ext cx="7119620" cy="50260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900" b="1" spc="10" dirty="0">
                <a:latin typeface="Arial"/>
                <a:cs typeface="Arial"/>
              </a:rPr>
              <a:t>Security: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900" b="1" spc="65" dirty="0">
                <a:latin typeface="Arial"/>
                <a:cs typeface="Arial"/>
              </a:rPr>
              <a:t>Data</a:t>
            </a:r>
            <a:r>
              <a:rPr sz="1900" b="1" spc="-95" dirty="0">
                <a:latin typeface="Arial"/>
                <a:cs typeface="Arial"/>
              </a:rPr>
              <a:t> </a:t>
            </a:r>
            <a:r>
              <a:rPr sz="1900" b="1" spc="30" dirty="0">
                <a:latin typeface="Arial"/>
                <a:cs typeface="Arial"/>
              </a:rPr>
              <a:t>encryption:</a:t>
            </a:r>
            <a:r>
              <a:rPr sz="1900" b="1" spc="-95" dirty="0">
                <a:latin typeface="Arial"/>
                <a:cs typeface="Arial"/>
              </a:rPr>
              <a:t> </a:t>
            </a:r>
            <a:r>
              <a:rPr sz="1900" spc="-80" dirty="0">
                <a:latin typeface="Verdana"/>
                <a:cs typeface="Verdana"/>
              </a:rPr>
              <a:t>AES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900" b="1" spc="10" dirty="0">
                <a:latin typeface="Arial"/>
                <a:cs typeface="Arial"/>
              </a:rPr>
              <a:t>Secure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60" dirty="0">
                <a:latin typeface="Arial"/>
                <a:cs typeface="Arial"/>
              </a:rPr>
              <a:t>data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transmission: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spc="-90" dirty="0">
                <a:latin typeface="Verdana"/>
                <a:cs typeface="Verdana"/>
              </a:rPr>
              <a:t>SSL/TLS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b="1" spc="20" dirty="0">
                <a:latin typeface="Arial"/>
                <a:cs typeface="Arial"/>
              </a:rPr>
              <a:t>Cloud</a:t>
            </a:r>
            <a:r>
              <a:rPr sz="1900" b="1" spc="-90" dirty="0">
                <a:latin typeface="Arial"/>
                <a:cs typeface="Arial"/>
              </a:rPr>
              <a:t> </a:t>
            </a:r>
            <a:r>
              <a:rPr sz="1900" b="1" spc="35" dirty="0">
                <a:latin typeface="Arial"/>
                <a:cs typeface="Arial"/>
              </a:rPr>
              <a:t>Infrastructure: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900" b="1" spc="-110" dirty="0">
                <a:latin typeface="Arial"/>
                <a:cs typeface="Arial"/>
              </a:rPr>
              <a:t>S</a:t>
            </a:r>
            <a:r>
              <a:rPr sz="1900" b="1" spc="50" dirty="0">
                <a:latin typeface="Arial"/>
                <a:cs typeface="Arial"/>
              </a:rPr>
              <a:t>e</a:t>
            </a:r>
            <a:r>
              <a:rPr sz="1900" b="1" spc="55" dirty="0">
                <a:latin typeface="Arial"/>
                <a:cs typeface="Arial"/>
              </a:rPr>
              <a:t>r</a:t>
            </a:r>
            <a:r>
              <a:rPr sz="1900" b="1" spc="35" dirty="0">
                <a:latin typeface="Arial"/>
                <a:cs typeface="Arial"/>
              </a:rPr>
              <a:t>v</a:t>
            </a:r>
            <a:r>
              <a:rPr sz="1900" b="1" spc="50" dirty="0">
                <a:latin typeface="Arial"/>
                <a:cs typeface="Arial"/>
              </a:rPr>
              <a:t>e</a:t>
            </a:r>
            <a:r>
              <a:rPr sz="1900" b="1" spc="55" dirty="0">
                <a:latin typeface="Arial"/>
                <a:cs typeface="Arial"/>
              </a:rPr>
              <a:t>r</a:t>
            </a:r>
            <a:r>
              <a:rPr sz="1900" b="1" spc="60" dirty="0">
                <a:latin typeface="Arial"/>
                <a:cs typeface="Arial"/>
              </a:rPr>
              <a:t>l</a:t>
            </a:r>
            <a:r>
              <a:rPr sz="1900" b="1" spc="50" dirty="0">
                <a:latin typeface="Arial"/>
                <a:cs typeface="Arial"/>
              </a:rPr>
              <a:t>e</a:t>
            </a:r>
            <a:r>
              <a:rPr sz="1900" b="1" spc="-120" dirty="0">
                <a:latin typeface="Arial"/>
                <a:cs typeface="Arial"/>
              </a:rPr>
              <a:t>s</a:t>
            </a:r>
            <a:r>
              <a:rPr sz="1900" b="1" spc="-114" dirty="0">
                <a:latin typeface="Arial"/>
                <a:cs typeface="Arial"/>
              </a:rPr>
              <a:t>s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c</a:t>
            </a:r>
            <a:r>
              <a:rPr sz="1900" b="1" spc="20" dirty="0">
                <a:latin typeface="Arial"/>
                <a:cs typeface="Arial"/>
              </a:rPr>
              <a:t>o</a:t>
            </a:r>
            <a:r>
              <a:rPr sz="1900" b="1" spc="75" dirty="0">
                <a:latin typeface="Arial"/>
                <a:cs typeface="Arial"/>
              </a:rPr>
              <a:t>m</a:t>
            </a:r>
            <a:r>
              <a:rPr sz="1900" b="1" spc="55" dirty="0">
                <a:latin typeface="Arial"/>
                <a:cs typeface="Arial"/>
              </a:rPr>
              <a:t>p</a:t>
            </a:r>
            <a:r>
              <a:rPr sz="1900" b="1" spc="15" dirty="0">
                <a:latin typeface="Arial"/>
                <a:cs typeface="Arial"/>
              </a:rPr>
              <a:t>u</a:t>
            </a:r>
            <a:r>
              <a:rPr sz="1900" b="1" spc="155" dirty="0">
                <a:latin typeface="Arial"/>
                <a:cs typeface="Arial"/>
              </a:rPr>
              <a:t>t</a:t>
            </a:r>
            <a:r>
              <a:rPr sz="1900" b="1" spc="20" dirty="0">
                <a:latin typeface="Arial"/>
                <a:cs typeface="Arial"/>
              </a:rPr>
              <a:t>i</a:t>
            </a:r>
            <a:r>
              <a:rPr sz="1900" b="1" spc="30" dirty="0">
                <a:latin typeface="Arial"/>
                <a:cs typeface="Arial"/>
              </a:rPr>
              <a:t>n</a:t>
            </a:r>
            <a:r>
              <a:rPr sz="1900" b="1" spc="-105" dirty="0">
                <a:latin typeface="Arial"/>
                <a:cs typeface="Arial"/>
              </a:rPr>
              <a:t>g</a:t>
            </a:r>
            <a:r>
              <a:rPr sz="1900" b="1" spc="-110" dirty="0">
                <a:latin typeface="Arial"/>
                <a:cs typeface="Arial"/>
              </a:rPr>
              <a:t>: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spc="-30" dirty="0">
                <a:latin typeface="Verdana"/>
                <a:cs typeface="Verdana"/>
              </a:rPr>
              <a:t>A</a:t>
            </a:r>
            <a:r>
              <a:rPr sz="1900" spc="-114" dirty="0">
                <a:latin typeface="Verdana"/>
                <a:cs typeface="Verdana"/>
              </a:rPr>
              <a:t>W</a:t>
            </a:r>
            <a:r>
              <a:rPr sz="1900" spc="-140" dirty="0">
                <a:latin typeface="Verdana"/>
                <a:cs typeface="Verdana"/>
              </a:rPr>
              <a:t>S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L</a:t>
            </a:r>
            <a:r>
              <a:rPr sz="1900" spc="-90" dirty="0">
                <a:latin typeface="Verdana"/>
                <a:cs typeface="Verdana"/>
              </a:rPr>
              <a:t>a</a:t>
            </a:r>
            <a:r>
              <a:rPr sz="1900" spc="-110" dirty="0">
                <a:latin typeface="Verdana"/>
                <a:cs typeface="Verdana"/>
              </a:rPr>
              <a:t>m</a:t>
            </a:r>
            <a:r>
              <a:rPr sz="1900" spc="30" dirty="0">
                <a:latin typeface="Verdana"/>
                <a:cs typeface="Verdana"/>
              </a:rPr>
              <a:t>bd</a:t>
            </a:r>
            <a:r>
              <a:rPr sz="1900" spc="-85" dirty="0">
                <a:latin typeface="Verdana"/>
                <a:cs typeface="Verdana"/>
              </a:rPr>
              <a:t>a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b="1" spc="40" dirty="0">
                <a:latin typeface="Arial"/>
                <a:cs typeface="Arial"/>
              </a:rPr>
              <a:t>Monitoring</a:t>
            </a:r>
            <a:r>
              <a:rPr sz="1900" b="1" spc="-85" dirty="0">
                <a:latin typeface="Arial"/>
                <a:cs typeface="Arial"/>
              </a:rPr>
              <a:t> </a:t>
            </a:r>
            <a:r>
              <a:rPr sz="1900" b="1" spc="35" dirty="0">
                <a:latin typeface="Arial"/>
                <a:cs typeface="Arial"/>
              </a:rPr>
              <a:t>and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Analytics: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900" b="1" spc="40" dirty="0">
                <a:latin typeface="Arial"/>
                <a:cs typeface="Arial"/>
              </a:rPr>
              <a:t>Monitoring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35" dirty="0">
                <a:latin typeface="Arial"/>
                <a:cs typeface="Arial"/>
              </a:rPr>
              <a:t>and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45" dirty="0">
                <a:latin typeface="Arial"/>
                <a:cs typeface="Arial"/>
              </a:rPr>
              <a:t>performance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15" dirty="0">
                <a:latin typeface="Arial"/>
                <a:cs typeface="Arial"/>
              </a:rPr>
              <a:t>metrics: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spc="-40" dirty="0">
                <a:latin typeface="Verdana"/>
                <a:cs typeface="Verdana"/>
              </a:rPr>
              <a:t>Datadog</a:t>
            </a:r>
            <a:r>
              <a:rPr sz="1900" spc="-195" dirty="0">
                <a:latin typeface="Verdana"/>
                <a:cs typeface="Verdana"/>
              </a:rPr>
              <a:t> </a:t>
            </a:r>
            <a:r>
              <a:rPr sz="1900" spc="-130" dirty="0">
                <a:latin typeface="Verdana"/>
                <a:cs typeface="Verdana"/>
              </a:rPr>
              <a:t>/</a:t>
            </a:r>
            <a:r>
              <a:rPr sz="1900" spc="-200" dirty="0">
                <a:latin typeface="Verdana"/>
                <a:cs typeface="Verdana"/>
              </a:rPr>
              <a:t> </a:t>
            </a:r>
            <a:r>
              <a:rPr sz="1900" spc="-25" dirty="0">
                <a:latin typeface="Verdana"/>
                <a:cs typeface="Verdana"/>
              </a:rPr>
              <a:t>Prometheus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900" b="1" spc="70" dirty="0">
                <a:latin typeface="Arial"/>
                <a:cs typeface="Arial"/>
              </a:rPr>
              <a:t>D</a:t>
            </a:r>
            <a:r>
              <a:rPr sz="1900" b="1" spc="15" dirty="0">
                <a:latin typeface="Arial"/>
                <a:cs typeface="Arial"/>
              </a:rPr>
              <a:t>a</a:t>
            </a:r>
            <a:r>
              <a:rPr sz="1900" b="1" spc="155" dirty="0">
                <a:latin typeface="Arial"/>
                <a:cs typeface="Arial"/>
              </a:rPr>
              <a:t>t</a:t>
            </a:r>
            <a:r>
              <a:rPr sz="1900" b="1" spc="20" dirty="0">
                <a:latin typeface="Arial"/>
                <a:cs typeface="Arial"/>
              </a:rPr>
              <a:t>a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35" dirty="0">
                <a:latin typeface="Arial"/>
                <a:cs typeface="Arial"/>
              </a:rPr>
              <a:t>v</a:t>
            </a:r>
            <a:r>
              <a:rPr sz="1900" b="1" spc="20" dirty="0">
                <a:latin typeface="Arial"/>
                <a:cs typeface="Arial"/>
              </a:rPr>
              <a:t>i</a:t>
            </a:r>
            <a:r>
              <a:rPr sz="1900" b="1" spc="-120" dirty="0">
                <a:latin typeface="Arial"/>
                <a:cs typeface="Arial"/>
              </a:rPr>
              <a:t>s</a:t>
            </a:r>
            <a:r>
              <a:rPr sz="1900" b="1" spc="15" dirty="0">
                <a:latin typeface="Arial"/>
                <a:cs typeface="Arial"/>
              </a:rPr>
              <a:t>ua</a:t>
            </a:r>
            <a:r>
              <a:rPr sz="1900" b="1" spc="60" dirty="0">
                <a:latin typeface="Arial"/>
                <a:cs typeface="Arial"/>
              </a:rPr>
              <a:t>l</a:t>
            </a:r>
            <a:r>
              <a:rPr sz="1900" b="1" spc="20" dirty="0">
                <a:latin typeface="Arial"/>
                <a:cs typeface="Arial"/>
              </a:rPr>
              <a:t>i</a:t>
            </a:r>
            <a:r>
              <a:rPr sz="1900" b="1" spc="-45" dirty="0">
                <a:latin typeface="Arial"/>
                <a:cs typeface="Arial"/>
              </a:rPr>
              <a:t>z</a:t>
            </a:r>
            <a:r>
              <a:rPr sz="1900" b="1" spc="15" dirty="0">
                <a:latin typeface="Arial"/>
                <a:cs typeface="Arial"/>
              </a:rPr>
              <a:t>a</a:t>
            </a:r>
            <a:r>
              <a:rPr sz="1900" b="1" spc="155" dirty="0">
                <a:latin typeface="Arial"/>
                <a:cs typeface="Arial"/>
              </a:rPr>
              <a:t>t</a:t>
            </a:r>
            <a:r>
              <a:rPr sz="1900" b="1" spc="20" dirty="0">
                <a:latin typeface="Arial"/>
                <a:cs typeface="Arial"/>
              </a:rPr>
              <a:t>io</a:t>
            </a:r>
            <a:r>
              <a:rPr sz="1900" b="1" spc="30" dirty="0">
                <a:latin typeface="Arial"/>
                <a:cs typeface="Arial"/>
              </a:rPr>
              <a:t>n</a:t>
            </a:r>
            <a:r>
              <a:rPr sz="1900" b="1" spc="-110" dirty="0">
                <a:latin typeface="Arial"/>
                <a:cs typeface="Arial"/>
              </a:rPr>
              <a:t>:</a:t>
            </a:r>
            <a:r>
              <a:rPr sz="1900" b="1" spc="-65" dirty="0">
                <a:latin typeface="Arial"/>
                <a:cs typeface="Arial"/>
              </a:rPr>
              <a:t> </a:t>
            </a:r>
            <a:r>
              <a:rPr sz="1900" spc="-70" dirty="0">
                <a:latin typeface="Verdana"/>
                <a:cs typeface="Verdana"/>
              </a:rPr>
              <a:t>G</a:t>
            </a:r>
            <a:r>
              <a:rPr sz="1900" spc="15" dirty="0">
                <a:latin typeface="Verdana"/>
                <a:cs typeface="Verdana"/>
              </a:rPr>
              <a:t>oo</a:t>
            </a:r>
            <a:r>
              <a:rPr sz="1900" spc="-145" dirty="0">
                <a:latin typeface="Verdana"/>
                <a:cs typeface="Verdana"/>
              </a:rPr>
              <a:t>g</a:t>
            </a:r>
            <a:r>
              <a:rPr sz="1900" spc="35" dirty="0">
                <a:latin typeface="Verdana"/>
                <a:cs typeface="Verdana"/>
              </a:rPr>
              <a:t>l</a:t>
            </a:r>
            <a:r>
              <a:rPr sz="1900" spc="-45" dirty="0">
                <a:latin typeface="Verdana"/>
                <a:cs typeface="Verdana"/>
              </a:rPr>
              <a:t>e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-30" dirty="0">
                <a:latin typeface="Verdana"/>
                <a:cs typeface="Verdana"/>
              </a:rPr>
              <a:t>D</a:t>
            </a:r>
            <a:r>
              <a:rPr sz="1900" spc="-90" dirty="0">
                <a:latin typeface="Verdana"/>
                <a:cs typeface="Verdana"/>
              </a:rPr>
              <a:t>a</a:t>
            </a:r>
            <a:r>
              <a:rPr sz="1900" spc="25" dirty="0">
                <a:latin typeface="Verdana"/>
                <a:cs typeface="Verdana"/>
              </a:rPr>
              <a:t>t</a:t>
            </a:r>
            <a:r>
              <a:rPr sz="1900" spc="-85" dirty="0">
                <a:latin typeface="Verdana"/>
                <a:cs typeface="Verdana"/>
              </a:rPr>
              <a:t>a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-145" dirty="0">
                <a:latin typeface="Verdana"/>
                <a:cs typeface="Verdana"/>
              </a:rPr>
              <a:t>S</a:t>
            </a:r>
            <a:r>
              <a:rPr sz="1900" spc="25" dirty="0">
                <a:latin typeface="Verdana"/>
                <a:cs typeface="Verdana"/>
              </a:rPr>
              <a:t>t</a:t>
            </a:r>
            <a:r>
              <a:rPr sz="1900" spc="-45" dirty="0">
                <a:latin typeface="Verdana"/>
                <a:cs typeface="Verdana"/>
              </a:rPr>
              <a:t>u</a:t>
            </a:r>
            <a:r>
              <a:rPr sz="1900" spc="30" dirty="0">
                <a:latin typeface="Verdana"/>
                <a:cs typeface="Verdana"/>
              </a:rPr>
              <a:t>d</a:t>
            </a:r>
            <a:r>
              <a:rPr sz="1900" spc="-15" dirty="0">
                <a:latin typeface="Verdana"/>
                <a:cs typeface="Verdana"/>
              </a:rPr>
              <a:t>i</a:t>
            </a:r>
            <a:r>
              <a:rPr sz="1900" spc="20" dirty="0">
                <a:latin typeface="Verdana"/>
                <a:cs typeface="Verdana"/>
              </a:rPr>
              <a:t>o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b="1" spc="-45" dirty="0">
                <a:latin typeface="Arial"/>
                <a:cs typeface="Arial"/>
              </a:rPr>
              <a:t>T</a:t>
            </a:r>
            <a:r>
              <a:rPr sz="1900" b="1" spc="50" dirty="0">
                <a:latin typeface="Arial"/>
                <a:cs typeface="Arial"/>
              </a:rPr>
              <a:t>e</a:t>
            </a:r>
            <a:r>
              <a:rPr sz="1900" b="1" spc="-120" dirty="0">
                <a:latin typeface="Arial"/>
                <a:cs typeface="Arial"/>
              </a:rPr>
              <a:t>s</a:t>
            </a:r>
            <a:r>
              <a:rPr sz="1900" b="1" spc="155" dirty="0">
                <a:latin typeface="Arial"/>
                <a:cs typeface="Arial"/>
              </a:rPr>
              <a:t>t</a:t>
            </a:r>
            <a:r>
              <a:rPr sz="1900" b="1" spc="20" dirty="0">
                <a:latin typeface="Arial"/>
                <a:cs typeface="Arial"/>
              </a:rPr>
              <a:t>i</a:t>
            </a:r>
            <a:r>
              <a:rPr sz="1900" b="1" spc="30" dirty="0">
                <a:latin typeface="Arial"/>
                <a:cs typeface="Arial"/>
              </a:rPr>
              <a:t>n</a:t>
            </a:r>
            <a:r>
              <a:rPr sz="1900" b="1" spc="-100" dirty="0">
                <a:latin typeface="Arial"/>
                <a:cs typeface="Arial"/>
              </a:rPr>
              <a:t>g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-105" dirty="0">
                <a:latin typeface="Arial"/>
                <a:cs typeface="Arial"/>
              </a:rPr>
              <a:t>&amp;</a:t>
            </a:r>
            <a:r>
              <a:rPr sz="1900" b="1" spc="-80" dirty="0">
                <a:latin typeface="Arial"/>
                <a:cs typeface="Arial"/>
              </a:rPr>
              <a:t> </a:t>
            </a:r>
            <a:r>
              <a:rPr sz="1900" b="1" spc="70" dirty="0">
                <a:latin typeface="Arial"/>
                <a:cs typeface="Arial"/>
              </a:rPr>
              <a:t>D</a:t>
            </a:r>
            <a:r>
              <a:rPr sz="1900" b="1" spc="50" dirty="0">
                <a:latin typeface="Arial"/>
                <a:cs typeface="Arial"/>
              </a:rPr>
              <a:t>e</a:t>
            </a:r>
            <a:r>
              <a:rPr sz="1900" b="1" spc="55" dirty="0">
                <a:latin typeface="Arial"/>
                <a:cs typeface="Arial"/>
              </a:rPr>
              <a:t>p</a:t>
            </a:r>
            <a:r>
              <a:rPr sz="1900" b="1" spc="60" dirty="0">
                <a:latin typeface="Arial"/>
                <a:cs typeface="Arial"/>
              </a:rPr>
              <a:t>l</a:t>
            </a:r>
            <a:r>
              <a:rPr sz="1900" b="1" spc="20" dirty="0">
                <a:latin typeface="Arial"/>
                <a:cs typeface="Arial"/>
              </a:rPr>
              <a:t>o</a:t>
            </a:r>
            <a:r>
              <a:rPr sz="1900" b="1" spc="35" dirty="0">
                <a:latin typeface="Arial"/>
                <a:cs typeface="Arial"/>
              </a:rPr>
              <a:t>y</a:t>
            </a:r>
            <a:r>
              <a:rPr sz="1900" b="1" spc="75" dirty="0">
                <a:latin typeface="Arial"/>
                <a:cs typeface="Arial"/>
              </a:rPr>
              <a:t>m</a:t>
            </a:r>
            <a:r>
              <a:rPr sz="1900" b="1" spc="50" dirty="0">
                <a:latin typeface="Arial"/>
                <a:cs typeface="Arial"/>
              </a:rPr>
              <a:t>e</a:t>
            </a:r>
            <a:r>
              <a:rPr sz="1900" b="1" spc="30" dirty="0">
                <a:latin typeface="Arial"/>
                <a:cs typeface="Arial"/>
              </a:rPr>
              <a:t>n</a:t>
            </a:r>
            <a:r>
              <a:rPr sz="1900" b="1" spc="155" dirty="0">
                <a:latin typeface="Arial"/>
                <a:cs typeface="Arial"/>
              </a:rPr>
              <a:t>t</a:t>
            </a:r>
            <a:r>
              <a:rPr sz="1900" b="1" spc="-110" dirty="0">
                <a:latin typeface="Arial"/>
                <a:cs typeface="Arial"/>
              </a:rPr>
              <a:t>:</a:t>
            </a:r>
            <a:endParaRPr sz="1900">
              <a:latin typeface="Arial"/>
              <a:cs typeface="Arial"/>
            </a:endParaRPr>
          </a:p>
          <a:p>
            <a:pPr marL="12700" marR="483870">
              <a:lnSpc>
                <a:spcPct val="115100"/>
              </a:lnSpc>
            </a:pPr>
            <a:r>
              <a:rPr sz="1900" b="1" spc="15" dirty="0">
                <a:latin typeface="Arial"/>
                <a:cs typeface="Arial"/>
              </a:rPr>
              <a:t>Continuous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40" dirty="0">
                <a:latin typeface="Arial"/>
                <a:cs typeface="Arial"/>
              </a:rPr>
              <a:t>integration</a:t>
            </a:r>
            <a:r>
              <a:rPr sz="1900" b="1" spc="-70" dirty="0">
                <a:latin typeface="Arial"/>
                <a:cs typeface="Arial"/>
              </a:rPr>
              <a:t> </a:t>
            </a:r>
            <a:r>
              <a:rPr sz="1900" b="1" spc="35" dirty="0">
                <a:latin typeface="Arial"/>
                <a:cs typeface="Arial"/>
              </a:rPr>
              <a:t>and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60" dirty="0">
                <a:latin typeface="Arial"/>
                <a:cs typeface="Arial"/>
              </a:rPr>
              <a:t>deployment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35" dirty="0">
                <a:latin typeface="Arial"/>
                <a:cs typeface="Arial"/>
              </a:rPr>
              <a:t>(CI/CD):</a:t>
            </a:r>
            <a:r>
              <a:rPr sz="1900" b="1" spc="-55" dirty="0">
                <a:latin typeface="Arial"/>
                <a:cs typeface="Arial"/>
              </a:rPr>
              <a:t> </a:t>
            </a:r>
            <a:r>
              <a:rPr sz="1900" spc="-15" dirty="0">
                <a:latin typeface="Verdana"/>
                <a:cs typeface="Verdana"/>
              </a:rPr>
              <a:t>GitHub </a:t>
            </a:r>
            <a:r>
              <a:rPr sz="1900" spc="-655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Actions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900" b="1" spc="25" dirty="0">
                <a:latin typeface="Arial"/>
                <a:cs typeface="Arial"/>
              </a:rPr>
              <a:t>Containerization:</a:t>
            </a:r>
            <a:r>
              <a:rPr sz="1900" b="1" spc="-95" dirty="0">
                <a:latin typeface="Arial"/>
                <a:cs typeface="Arial"/>
              </a:rPr>
              <a:t> </a:t>
            </a:r>
            <a:r>
              <a:rPr sz="1900" spc="-35" dirty="0">
                <a:latin typeface="Verdana"/>
                <a:cs typeface="Verdana"/>
              </a:rPr>
              <a:t>Docker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pc="15" dirty="0"/>
              <a:t>Front-End: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pc="-25" dirty="0"/>
              <a:t>W</a:t>
            </a:r>
            <a:r>
              <a:rPr spc="30" dirty="0"/>
              <a:t>h</a:t>
            </a:r>
            <a:r>
              <a:rPr spc="15" dirty="0"/>
              <a:t>a</a:t>
            </a:r>
            <a:r>
              <a:rPr spc="155" dirty="0"/>
              <a:t>t</a:t>
            </a:r>
            <a:r>
              <a:rPr spc="-120" dirty="0"/>
              <a:t>s</a:t>
            </a:r>
            <a:r>
              <a:rPr spc="-60" dirty="0"/>
              <a:t>A</a:t>
            </a:r>
            <a:r>
              <a:rPr spc="55" dirty="0"/>
              <a:t>p</a:t>
            </a:r>
            <a:r>
              <a:rPr spc="60" dirty="0"/>
              <a:t>p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50" dirty="0"/>
              <a:t>e</a:t>
            </a:r>
            <a:r>
              <a:rPr spc="-120" dirty="0"/>
              <a:t>ss</a:t>
            </a:r>
            <a:r>
              <a:rPr spc="15" dirty="0"/>
              <a:t>a</a:t>
            </a:r>
            <a:r>
              <a:rPr spc="-105" dirty="0"/>
              <a:t>g</a:t>
            </a:r>
            <a:r>
              <a:rPr spc="20" dirty="0"/>
              <a:t>i</a:t>
            </a:r>
            <a:r>
              <a:rPr spc="30" dirty="0"/>
              <a:t>n</a:t>
            </a:r>
            <a:r>
              <a:rPr spc="-100" dirty="0"/>
              <a:t>g</a:t>
            </a:r>
            <a:r>
              <a:rPr spc="-80" dirty="0"/>
              <a:t> </a:t>
            </a:r>
            <a:r>
              <a:rPr spc="20" dirty="0"/>
              <a:t>i</a:t>
            </a:r>
            <a:r>
              <a:rPr spc="30" dirty="0"/>
              <a:t>n</a:t>
            </a:r>
            <a:r>
              <a:rPr spc="155" dirty="0"/>
              <a:t>t</a:t>
            </a:r>
            <a:r>
              <a:rPr spc="50" dirty="0"/>
              <a:t>e</a:t>
            </a:r>
            <a:r>
              <a:rPr spc="-105" dirty="0"/>
              <a:t>g</a:t>
            </a:r>
            <a:r>
              <a:rPr spc="55" dirty="0"/>
              <a:t>r</a:t>
            </a:r>
            <a:r>
              <a:rPr spc="15" dirty="0"/>
              <a:t>a</a:t>
            </a:r>
            <a:r>
              <a:rPr spc="155" dirty="0"/>
              <a:t>t</a:t>
            </a:r>
            <a:r>
              <a:rPr spc="20" dirty="0"/>
              <a:t>io</a:t>
            </a:r>
            <a:r>
              <a:rPr spc="30" dirty="0"/>
              <a:t>n</a:t>
            </a:r>
            <a:r>
              <a:rPr spc="-110" dirty="0"/>
              <a:t>:</a:t>
            </a:r>
            <a:r>
              <a:rPr spc="-65" dirty="0"/>
              <a:t> </a:t>
            </a:r>
            <a:r>
              <a:rPr b="0" spc="-114" dirty="0">
                <a:latin typeface="Verdana"/>
                <a:cs typeface="Verdana"/>
              </a:rPr>
              <a:t>W</a:t>
            </a:r>
            <a:r>
              <a:rPr b="0" spc="-30" dirty="0">
                <a:latin typeface="Verdana"/>
                <a:cs typeface="Verdana"/>
              </a:rPr>
              <a:t>h</a:t>
            </a:r>
            <a:r>
              <a:rPr b="0" spc="-90" dirty="0">
                <a:latin typeface="Verdana"/>
                <a:cs typeface="Verdana"/>
              </a:rPr>
              <a:t>a</a:t>
            </a:r>
            <a:r>
              <a:rPr b="0" spc="25" dirty="0">
                <a:latin typeface="Verdana"/>
                <a:cs typeface="Verdana"/>
              </a:rPr>
              <a:t>t</a:t>
            </a:r>
            <a:r>
              <a:rPr b="0" spc="-50" dirty="0">
                <a:latin typeface="Verdana"/>
                <a:cs typeface="Verdana"/>
              </a:rPr>
              <a:t>s</a:t>
            </a:r>
            <a:r>
              <a:rPr b="0" spc="-30" dirty="0">
                <a:latin typeface="Verdana"/>
                <a:cs typeface="Verdana"/>
              </a:rPr>
              <a:t>A</a:t>
            </a:r>
            <a:r>
              <a:rPr b="0" spc="30" dirty="0">
                <a:latin typeface="Verdana"/>
                <a:cs typeface="Verdana"/>
              </a:rPr>
              <a:t>p</a:t>
            </a:r>
            <a:r>
              <a:rPr b="0" spc="35" dirty="0">
                <a:latin typeface="Verdana"/>
                <a:cs typeface="Verdana"/>
              </a:rPr>
              <a:t>p</a:t>
            </a:r>
            <a:r>
              <a:rPr b="0" spc="-204" dirty="0">
                <a:latin typeface="Verdana"/>
                <a:cs typeface="Verdana"/>
              </a:rPr>
              <a:t> </a:t>
            </a:r>
            <a:r>
              <a:rPr b="0" spc="-5" dirty="0">
                <a:latin typeface="Verdana"/>
                <a:cs typeface="Verdana"/>
              </a:rPr>
              <a:t>B</a:t>
            </a:r>
            <a:r>
              <a:rPr b="0" spc="-45" dirty="0">
                <a:latin typeface="Verdana"/>
                <a:cs typeface="Verdana"/>
              </a:rPr>
              <a:t>u</a:t>
            </a:r>
            <a:r>
              <a:rPr b="0" spc="-50" dirty="0">
                <a:latin typeface="Verdana"/>
                <a:cs typeface="Verdana"/>
              </a:rPr>
              <a:t>s</a:t>
            </a:r>
            <a:r>
              <a:rPr b="0" spc="-15" dirty="0">
                <a:latin typeface="Verdana"/>
                <a:cs typeface="Verdana"/>
              </a:rPr>
              <a:t>i</a:t>
            </a:r>
            <a:r>
              <a:rPr b="0" spc="-30" dirty="0">
                <a:latin typeface="Verdana"/>
                <a:cs typeface="Verdana"/>
              </a:rPr>
              <a:t>n</a:t>
            </a:r>
            <a:r>
              <a:rPr b="0" spc="-50" dirty="0">
                <a:latin typeface="Verdana"/>
                <a:cs typeface="Verdana"/>
              </a:rPr>
              <a:t>es</a:t>
            </a:r>
            <a:r>
              <a:rPr b="0" spc="-45" dirty="0">
                <a:latin typeface="Verdana"/>
                <a:cs typeface="Verdana"/>
              </a:rPr>
              <a:t>s</a:t>
            </a:r>
            <a:r>
              <a:rPr b="0" spc="-204" dirty="0">
                <a:latin typeface="Verdana"/>
                <a:cs typeface="Verdana"/>
              </a:rPr>
              <a:t> </a:t>
            </a:r>
            <a:r>
              <a:rPr b="0" spc="-30" dirty="0">
                <a:latin typeface="Verdana"/>
                <a:cs typeface="Verdana"/>
              </a:rPr>
              <a:t>A</a:t>
            </a:r>
            <a:r>
              <a:rPr b="0" spc="85" dirty="0">
                <a:latin typeface="Verdana"/>
                <a:cs typeface="Verdana"/>
              </a:rPr>
              <a:t>P</a:t>
            </a:r>
            <a:r>
              <a:rPr b="0" spc="-229" dirty="0">
                <a:latin typeface="Verdana"/>
                <a:cs typeface="Verdana"/>
              </a:rPr>
              <a:t>I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pc="-110" dirty="0"/>
              <a:t>S</a:t>
            </a:r>
            <a:r>
              <a:rPr spc="160" dirty="0"/>
              <a:t>M</a:t>
            </a:r>
            <a:r>
              <a:rPr spc="-105" dirty="0"/>
              <a:t>S</a:t>
            </a:r>
            <a:r>
              <a:rPr spc="-80" dirty="0"/>
              <a:t> </a:t>
            </a:r>
            <a:r>
              <a:rPr spc="75" dirty="0"/>
              <a:t>m</a:t>
            </a:r>
            <a:r>
              <a:rPr spc="50" dirty="0"/>
              <a:t>e</a:t>
            </a:r>
            <a:r>
              <a:rPr spc="-120" dirty="0"/>
              <a:t>ss</a:t>
            </a:r>
            <a:r>
              <a:rPr spc="15" dirty="0"/>
              <a:t>a</a:t>
            </a:r>
            <a:r>
              <a:rPr spc="-105" dirty="0"/>
              <a:t>g</a:t>
            </a:r>
            <a:r>
              <a:rPr spc="20" dirty="0"/>
              <a:t>i</a:t>
            </a:r>
            <a:r>
              <a:rPr spc="30" dirty="0"/>
              <a:t>n</a:t>
            </a:r>
            <a:r>
              <a:rPr spc="-105" dirty="0"/>
              <a:t>g</a:t>
            </a:r>
            <a:r>
              <a:rPr spc="-110" dirty="0"/>
              <a:t>:</a:t>
            </a:r>
            <a:r>
              <a:rPr spc="-80" dirty="0"/>
              <a:t> </a:t>
            </a:r>
            <a:r>
              <a:rPr b="0" spc="-70" dirty="0">
                <a:latin typeface="Verdana"/>
                <a:cs typeface="Verdana"/>
              </a:rPr>
              <a:t>Tw</a:t>
            </a:r>
            <a:r>
              <a:rPr b="0" spc="-15" dirty="0">
                <a:latin typeface="Verdana"/>
                <a:cs typeface="Verdana"/>
              </a:rPr>
              <a:t>i</a:t>
            </a:r>
            <a:r>
              <a:rPr b="0" spc="35" dirty="0">
                <a:latin typeface="Verdana"/>
                <a:cs typeface="Verdana"/>
              </a:rPr>
              <a:t>l</a:t>
            </a:r>
            <a:r>
              <a:rPr b="0" spc="-15" dirty="0">
                <a:latin typeface="Verdana"/>
                <a:cs typeface="Verdana"/>
              </a:rPr>
              <a:t>i</a:t>
            </a:r>
            <a:r>
              <a:rPr b="0" spc="20" dirty="0">
                <a:latin typeface="Verdana"/>
                <a:cs typeface="Verdana"/>
              </a:rPr>
              <a:t>o</a:t>
            </a:r>
            <a:r>
              <a:rPr b="0" spc="-204" dirty="0">
                <a:latin typeface="Verdana"/>
                <a:cs typeface="Verdana"/>
              </a:rPr>
              <a:t> </a:t>
            </a:r>
            <a:r>
              <a:rPr b="0" spc="-145" dirty="0">
                <a:latin typeface="Verdana"/>
                <a:cs typeface="Verdana"/>
              </a:rPr>
              <a:t>S</a:t>
            </a:r>
            <a:r>
              <a:rPr b="0" spc="110" dirty="0">
                <a:latin typeface="Verdana"/>
                <a:cs typeface="Verdana"/>
              </a:rPr>
              <a:t>M</a:t>
            </a:r>
            <a:r>
              <a:rPr b="0" spc="-140" dirty="0">
                <a:latin typeface="Verdana"/>
                <a:cs typeface="Verdana"/>
              </a:rPr>
              <a:t>S</a:t>
            </a:r>
            <a:r>
              <a:rPr b="0" spc="-204" dirty="0">
                <a:latin typeface="Verdana"/>
                <a:cs typeface="Verdana"/>
              </a:rPr>
              <a:t> </a:t>
            </a:r>
            <a:r>
              <a:rPr b="0" spc="-30" dirty="0">
                <a:latin typeface="Verdana"/>
                <a:cs typeface="Verdana"/>
              </a:rPr>
              <a:t>A</a:t>
            </a:r>
            <a:r>
              <a:rPr b="0" spc="85" dirty="0">
                <a:latin typeface="Verdana"/>
                <a:cs typeface="Verdana"/>
              </a:rPr>
              <a:t>P</a:t>
            </a:r>
            <a:r>
              <a:rPr b="0" spc="-229" dirty="0">
                <a:latin typeface="Verdana"/>
                <a:cs typeface="Verdana"/>
              </a:rPr>
              <a:t>I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pc="20" dirty="0"/>
              <a:t>Voice</a:t>
            </a:r>
            <a:r>
              <a:rPr spc="-75" dirty="0"/>
              <a:t> </a:t>
            </a:r>
            <a:r>
              <a:rPr spc="90" dirty="0"/>
              <a:t>to</a:t>
            </a:r>
            <a:r>
              <a:rPr spc="-75" dirty="0"/>
              <a:t> </a:t>
            </a:r>
            <a:r>
              <a:rPr spc="70" dirty="0"/>
              <a:t>text</a:t>
            </a:r>
            <a:r>
              <a:rPr spc="-70" dirty="0"/>
              <a:t> </a:t>
            </a:r>
            <a:r>
              <a:rPr dirty="0"/>
              <a:t>conversion:</a:t>
            </a:r>
            <a:r>
              <a:rPr spc="-60" dirty="0"/>
              <a:t> </a:t>
            </a:r>
            <a:r>
              <a:rPr b="0" spc="-35" dirty="0">
                <a:latin typeface="Verdana"/>
                <a:cs typeface="Verdana"/>
              </a:rPr>
              <a:t>Google</a:t>
            </a:r>
            <a:r>
              <a:rPr b="0" spc="-200" dirty="0">
                <a:latin typeface="Verdana"/>
                <a:cs typeface="Verdana"/>
              </a:rPr>
              <a:t> </a:t>
            </a:r>
            <a:r>
              <a:rPr b="0" spc="5" dirty="0">
                <a:latin typeface="Verdana"/>
                <a:cs typeface="Verdana"/>
              </a:rPr>
              <a:t>Cloud</a:t>
            </a:r>
            <a:r>
              <a:rPr b="0" spc="-195" dirty="0">
                <a:latin typeface="Verdana"/>
                <a:cs typeface="Verdana"/>
              </a:rPr>
              <a:t> </a:t>
            </a:r>
            <a:r>
              <a:rPr b="0" spc="-50" dirty="0">
                <a:latin typeface="Verdana"/>
                <a:cs typeface="Verdana"/>
              </a:rPr>
              <a:t>Speech-to-Text</a:t>
            </a:r>
            <a:r>
              <a:rPr b="0" spc="-200" dirty="0">
                <a:latin typeface="Verdana"/>
                <a:cs typeface="Verdana"/>
              </a:rPr>
              <a:t> </a:t>
            </a:r>
            <a:r>
              <a:rPr b="0" spc="-60" dirty="0">
                <a:latin typeface="Verdana"/>
                <a:cs typeface="Verdana"/>
              </a:rPr>
              <a:t>API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pc="-15" dirty="0"/>
              <a:t>Back-End: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pc="-110" dirty="0"/>
              <a:t>S</a:t>
            </a:r>
            <a:r>
              <a:rPr spc="50" dirty="0"/>
              <a:t>e</a:t>
            </a:r>
            <a:r>
              <a:rPr spc="55" dirty="0"/>
              <a:t>r</a:t>
            </a:r>
            <a:r>
              <a:rPr spc="35" dirty="0"/>
              <a:t>v</a:t>
            </a:r>
            <a:r>
              <a:rPr spc="50" dirty="0"/>
              <a:t>e</a:t>
            </a:r>
            <a:r>
              <a:rPr spc="55" dirty="0"/>
              <a:t>r</a:t>
            </a:r>
            <a:r>
              <a:rPr spc="90" dirty="0"/>
              <a:t>-</a:t>
            </a:r>
            <a:r>
              <a:rPr spc="-120" dirty="0"/>
              <a:t>s</a:t>
            </a:r>
            <a:r>
              <a:rPr spc="20" dirty="0"/>
              <a:t>i</a:t>
            </a:r>
            <a:r>
              <a:rPr spc="60" dirty="0"/>
              <a:t>d</a:t>
            </a:r>
            <a:r>
              <a:rPr spc="55" dirty="0"/>
              <a:t>e</a:t>
            </a:r>
            <a:r>
              <a:rPr spc="-80" dirty="0"/>
              <a:t> </a:t>
            </a:r>
            <a:r>
              <a:rPr spc="100" dirty="0"/>
              <a:t>f</a:t>
            </a:r>
            <a:r>
              <a:rPr spc="55" dirty="0"/>
              <a:t>r</a:t>
            </a:r>
            <a:r>
              <a:rPr spc="15" dirty="0"/>
              <a:t>a</a:t>
            </a:r>
            <a:r>
              <a:rPr spc="75" dirty="0"/>
              <a:t>m</a:t>
            </a:r>
            <a:r>
              <a:rPr spc="50" dirty="0"/>
              <a:t>e</a:t>
            </a:r>
            <a:r>
              <a:rPr spc="10" dirty="0"/>
              <a:t>w</a:t>
            </a:r>
            <a:r>
              <a:rPr spc="20" dirty="0"/>
              <a:t>o</a:t>
            </a:r>
            <a:r>
              <a:rPr spc="55" dirty="0"/>
              <a:t>r</a:t>
            </a:r>
            <a:r>
              <a:rPr spc="-35" dirty="0"/>
              <a:t>k</a:t>
            </a:r>
            <a:r>
              <a:rPr spc="-110" dirty="0"/>
              <a:t>:</a:t>
            </a:r>
            <a:r>
              <a:rPr spc="-80" dirty="0"/>
              <a:t> </a:t>
            </a:r>
            <a:r>
              <a:rPr b="0" spc="20" dirty="0">
                <a:latin typeface="Verdana"/>
                <a:cs typeface="Verdana"/>
              </a:rPr>
              <a:t>N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30" dirty="0">
                <a:latin typeface="Verdana"/>
                <a:cs typeface="Verdana"/>
              </a:rPr>
              <a:t>d</a:t>
            </a:r>
            <a:r>
              <a:rPr b="0" spc="-50" dirty="0">
                <a:latin typeface="Verdana"/>
                <a:cs typeface="Verdana"/>
              </a:rPr>
              <a:t>e</a:t>
            </a:r>
            <a:r>
              <a:rPr b="0" spc="-195" dirty="0">
                <a:latin typeface="Verdana"/>
                <a:cs typeface="Verdana"/>
              </a:rPr>
              <a:t>.</a:t>
            </a:r>
            <a:r>
              <a:rPr b="0" spc="-150" dirty="0">
                <a:latin typeface="Verdana"/>
                <a:cs typeface="Verdana"/>
              </a:rPr>
              <a:t>j</a:t>
            </a:r>
            <a:r>
              <a:rPr b="0" spc="-45" dirty="0">
                <a:latin typeface="Verdana"/>
                <a:cs typeface="Verdana"/>
              </a:rPr>
              <a:t>s</a:t>
            </a:r>
            <a:r>
              <a:rPr b="0" spc="-204" dirty="0">
                <a:latin typeface="Verdana"/>
                <a:cs typeface="Verdana"/>
              </a:rPr>
              <a:t> </a:t>
            </a:r>
            <a:r>
              <a:rPr b="0" spc="-245" dirty="0">
                <a:latin typeface="Verdana"/>
                <a:cs typeface="Verdana"/>
              </a:rPr>
              <a:t>(</a:t>
            </a:r>
            <a:r>
              <a:rPr b="0" spc="-65" dirty="0">
                <a:latin typeface="Verdana"/>
                <a:cs typeface="Verdana"/>
              </a:rPr>
              <a:t>E</a:t>
            </a:r>
            <a:r>
              <a:rPr b="0" spc="-180" dirty="0">
                <a:latin typeface="Verdana"/>
                <a:cs typeface="Verdana"/>
              </a:rPr>
              <a:t>x</a:t>
            </a:r>
            <a:r>
              <a:rPr b="0" spc="30" dirty="0">
                <a:latin typeface="Verdana"/>
                <a:cs typeface="Verdana"/>
              </a:rPr>
              <a:t>p</a:t>
            </a:r>
            <a:r>
              <a:rPr b="0" spc="-30" dirty="0">
                <a:latin typeface="Verdana"/>
                <a:cs typeface="Verdana"/>
              </a:rPr>
              <a:t>r</a:t>
            </a:r>
            <a:r>
              <a:rPr b="0" spc="-50" dirty="0">
                <a:latin typeface="Verdana"/>
                <a:cs typeface="Verdana"/>
              </a:rPr>
              <a:t>ess</a:t>
            </a:r>
            <a:r>
              <a:rPr b="0" spc="-195" dirty="0">
                <a:latin typeface="Verdana"/>
                <a:cs typeface="Verdana"/>
              </a:rPr>
              <a:t>.</a:t>
            </a:r>
            <a:r>
              <a:rPr b="0" spc="-150" dirty="0">
                <a:latin typeface="Verdana"/>
                <a:cs typeface="Verdana"/>
              </a:rPr>
              <a:t>j</a:t>
            </a:r>
            <a:r>
              <a:rPr b="0" spc="-50" dirty="0">
                <a:latin typeface="Verdana"/>
                <a:cs typeface="Verdana"/>
              </a:rPr>
              <a:t>s</a:t>
            </a:r>
            <a:r>
              <a:rPr b="0" spc="-250" dirty="0">
                <a:latin typeface="Verdana"/>
                <a:cs typeface="Verdana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pc="-10" dirty="0"/>
              <a:t>NoSQL</a:t>
            </a:r>
            <a:r>
              <a:rPr spc="-100" dirty="0"/>
              <a:t> </a:t>
            </a:r>
            <a:r>
              <a:rPr spc="15" dirty="0"/>
              <a:t>database:</a:t>
            </a:r>
            <a:r>
              <a:rPr spc="-95" dirty="0"/>
              <a:t> </a:t>
            </a:r>
            <a:r>
              <a:rPr b="0" spc="-10" dirty="0">
                <a:latin typeface="Verdana"/>
                <a:cs typeface="Verdana"/>
              </a:rPr>
              <a:t>MongoDB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pc="-60" dirty="0"/>
              <a:t>SQL</a:t>
            </a:r>
            <a:r>
              <a:rPr spc="-80" dirty="0"/>
              <a:t> </a:t>
            </a:r>
            <a:r>
              <a:rPr spc="15" dirty="0"/>
              <a:t>database:</a:t>
            </a:r>
            <a:r>
              <a:rPr spc="-80" dirty="0"/>
              <a:t> </a:t>
            </a:r>
            <a:r>
              <a:rPr b="0" spc="-35" dirty="0">
                <a:latin typeface="Verdana"/>
                <a:cs typeface="Verdana"/>
              </a:rPr>
              <a:t>PostgreSQL/MySQL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pc="25" dirty="0"/>
              <a:t>Real-Time</a:t>
            </a:r>
            <a:r>
              <a:rPr spc="-120" dirty="0"/>
              <a:t> </a:t>
            </a:r>
            <a:r>
              <a:rPr spc="5" dirty="0"/>
              <a:t>Features: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pc="-70" dirty="0"/>
              <a:t>L</a:t>
            </a:r>
            <a:r>
              <a:rPr spc="20" dirty="0"/>
              <a:t>o</a:t>
            </a:r>
            <a:r>
              <a:rPr spc="-10" dirty="0"/>
              <a:t>c</a:t>
            </a:r>
            <a:r>
              <a:rPr spc="15" dirty="0"/>
              <a:t>a</a:t>
            </a:r>
            <a:r>
              <a:rPr spc="155" dirty="0"/>
              <a:t>t</a:t>
            </a:r>
            <a:r>
              <a:rPr spc="20" dirty="0"/>
              <a:t>io</a:t>
            </a:r>
            <a:r>
              <a:rPr spc="35" dirty="0"/>
              <a:t>n</a:t>
            </a:r>
            <a:r>
              <a:rPr spc="-80" dirty="0"/>
              <a:t> </a:t>
            </a:r>
            <a:r>
              <a:rPr spc="-120" dirty="0"/>
              <a:t>s</a:t>
            </a:r>
            <a:r>
              <a:rPr spc="50" dirty="0"/>
              <a:t>e</a:t>
            </a:r>
            <a:r>
              <a:rPr spc="55" dirty="0"/>
              <a:t>r</a:t>
            </a:r>
            <a:r>
              <a:rPr spc="35" dirty="0"/>
              <a:t>v</a:t>
            </a:r>
            <a:r>
              <a:rPr spc="20" dirty="0"/>
              <a:t>i</a:t>
            </a:r>
            <a:r>
              <a:rPr spc="-10" dirty="0"/>
              <a:t>c</a:t>
            </a:r>
            <a:r>
              <a:rPr spc="50" dirty="0"/>
              <a:t>e</a:t>
            </a:r>
            <a:r>
              <a:rPr spc="-120" dirty="0"/>
              <a:t>s</a:t>
            </a:r>
            <a:r>
              <a:rPr spc="-110" dirty="0"/>
              <a:t>:</a:t>
            </a:r>
            <a:r>
              <a:rPr spc="-80" dirty="0"/>
              <a:t> </a:t>
            </a:r>
            <a:r>
              <a:rPr b="0" spc="-70" dirty="0">
                <a:latin typeface="Verdana"/>
                <a:cs typeface="Verdana"/>
              </a:rPr>
              <a:t>G</a:t>
            </a:r>
            <a:r>
              <a:rPr b="0" spc="15" dirty="0">
                <a:latin typeface="Verdana"/>
                <a:cs typeface="Verdana"/>
              </a:rPr>
              <a:t>oo</a:t>
            </a:r>
            <a:r>
              <a:rPr b="0" spc="-145" dirty="0">
                <a:latin typeface="Verdana"/>
                <a:cs typeface="Verdana"/>
              </a:rPr>
              <a:t>g</a:t>
            </a:r>
            <a:r>
              <a:rPr b="0" spc="35" dirty="0">
                <a:latin typeface="Verdana"/>
                <a:cs typeface="Verdana"/>
              </a:rPr>
              <a:t>l</a:t>
            </a:r>
            <a:r>
              <a:rPr b="0" spc="-45" dirty="0">
                <a:latin typeface="Verdana"/>
                <a:cs typeface="Verdana"/>
              </a:rPr>
              <a:t>e</a:t>
            </a:r>
            <a:r>
              <a:rPr b="0" spc="-204" dirty="0">
                <a:latin typeface="Verdana"/>
                <a:cs typeface="Verdana"/>
              </a:rPr>
              <a:t> </a:t>
            </a:r>
            <a:r>
              <a:rPr b="0" spc="110" dirty="0">
                <a:latin typeface="Verdana"/>
                <a:cs typeface="Verdana"/>
              </a:rPr>
              <a:t>M</a:t>
            </a:r>
            <a:r>
              <a:rPr b="0" spc="-90" dirty="0">
                <a:latin typeface="Verdana"/>
                <a:cs typeface="Verdana"/>
              </a:rPr>
              <a:t>a</a:t>
            </a:r>
            <a:r>
              <a:rPr b="0" spc="30" dirty="0">
                <a:latin typeface="Verdana"/>
                <a:cs typeface="Verdana"/>
              </a:rPr>
              <a:t>p</a:t>
            </a:r>
            <a:r>
              <a:rPr b="0" spc="-45" dirty="0">
                <a:latin typeface="Verdana"/>
                <a:cs typeface="Verdana"/>
              </a:rPr>
              <a:t>s</a:t>
            </a:r>
            <a:r>
              <a:rPr b="0" spc="-204" dirty="0">
                <a:latin typeface="Verdana"/>
                <a:cs typeface="Verdana"/>
              </a:rPr>
              <a:t> </a:t>
            </a:r>
            <a:r>
              <a:rPr b="0" spc="-30" dirty="0">
                <a:latin typeface="Verdana"/>
                <a:cs typeface="Verdana"/>
              </a:rPr>
              <a:t>A</a:t>
            </a:r>
            <a:r>
              <a:rPr b="0" spc="85" dirty="0">
                <a:latin typeface="Verdana"/>
                <a:cs typeface="Verdana"/>
              </a:rPr>
              <a:t>P</a:t>
            </a:r>
            <a:r>
              <a:rPr b="0" spc="-229" dirty="0">
                <a:latin typeface="Verdana"/>
                <a:cs typeface="Verdana"/>
              </a:rPr>
              <a:t>I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pc="45" dirty="0"/>
              <a:t>Real-time</a:t>
            </a:r>
            <a:r>
              <a:rPr spc="-95" dirty="0"/>
              <a:t> </a:t>
            </a:r>
            <a:r>
              <a:rPr spc="25" dirty="0"/>
              <a:t>communication:</a:t>
            </a:r>
            <a:r>
              <a:rPr spc="-75" dirty="0"/>
              <a:t> </a:t>
            </a:r>
            <a:r>
              <a:rPr b="0" spc="-45" dirty="0">
                <a:latin typeface="Verdana"/>
                <a:cs typeface="Verdana"/>
              </a:rPr>
              <a:t>WebRTC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pc="20" dirty="0"/>
              <a:t>Cloud</a:t>
            </a:r>
            <a:r>
              <a:rPr spc="-80" dirty="0"/>
              <a:t> </a:t>
            </a:r>
            <a:r>
              <a:rPr spc="60" dirty="0"/>
              <a:t>file</a:t>
            </a:r>
            <a:r>
              <a:rPr spc="-80" dirty="0"/>
              <a:t> </a:t>
            </a:r>
            <a:r>
              <a:rPr spc="-5" dirty="0"/>
              <a:t>storage:</a:t>
            </a:r>
            <a:r>
              <a:rPr spc="-75" dirty="0"/>
              <a:t> </a:t>
            </a:r>
            <a:r>
              <a:rPr b="0" spc="-35" dirty="0">
                <a:latin typeface="Verdana"/>
                <a:cs typeface="Verdana"/>
              </a:rPr>
              <a:t>Google</a:t>
            </a:r>
            <a:r>
              <a:rPr b="0" spc="-204" dirty="0">
                <a:latin typeface="Verdana"/>
                <a:cs typeface="Verdana"/>
              </a:rPr>
              <a:t> </a:t>
            </a:r>
            <a:r>
              <a:rPr b="0" spc="5" dirty="0">
                <a:latin typeface="Verdana"/>
                <a:cs typeface="Verdana"/>
              </a:rPr>
              <a:t>Cloud</a:t>
            </a:r>
            <a:r>
              <a:rPr b="0" spc="-200" dirty="0">
                <a:latin typeface="Verdana"/>
                <a:cs typeface="Verdana"/>
              </a:rPr>
              <a:t> </a:t>
            </a:r>
            <a:r>
              <a:rPr b="0" spc="-60" dirty="0">
                <a:latin typeface="Verdana"/>
                <a:cs typeface="Verdana"/>
              </a:rPr>
              <a:t>Storage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10" dirty="0"/>
              <a:t>E</a:t>
            </a:r>
            <a:r>
              <a:rPr spc="75" dirty="0"/>
              <a:t>m</a:t>
            </a:r>
            <a:r>
              <a:rPr spc="50" dirty="0"/>
              <a:t>e</a:t>
            </a:r>
            <a:r>
              <a:rPr spc="55" dirty="0"/>
              <a:t>r</a:t>
            </a:r>
            <a:r>
              <a:rPr spc="-105" dirty="0"/>
              <a:t>g</a:t>
            </a:r>
            <a:r>
              <a:rPr spc="50" dirty="0"/>
              <a:t>e</a:t>
            </a:r>
            <a:r>
              <a:rPr spc="30" dirty="0"/>
              <a:t>n</a:t>
            </a:r>
            <a:r>
              <a:rPr spc="-10" dirty="0"/>
              <a:t>c</a:t>
            </a:r>
            <a:r>
              <a:rPr spc="40" dirty="0"/>
              <a:t>y</a:t>
            </a:r>
            <a:r>
              <a:rPr spc="-80" dirty="0"/>
              <a:t> </a:t>
            </a:r>
            <a:r>
              <a:rPr spc="-60" dirty="0"/>
              <a:t>A</a:t>
            </a:r>
            <a:r>
              <a:rPr spc="60" dirty="0"/>
              <a:t>l</a:t>
            </a:r>
            <a:r>
              <a:rPr spc="50" dirty="0"/>
              <a:t>e</a:t>
            </a:r>
            <a:r>
              <a:rPr spc="55" dirty="0"/>
              <a:t>r</a:t>
            </a:r>
            <a:r>
              <a:rPr spc="155" dirty="0"/>
              <a:t>t</a:t>
            </a:r>
            <a:r>
              <a:rPr spc="-114" dirty="0"/>
              <a:t>s</a:t>
            </a:r>
            <a:r>
              <a:rPr spc="-80" dirty="0"/>
              <a:t> </a:t>
            </a:r>
            <a:r>
              <a:rPr spc="-105" dirty="0"/>
              <a:t>&amp;</a:t>
            </a:r>
            <a:r>
              <a:rPr spc="-80" dirty="0"/>
              <a:t> </a:t>
            </a:r>
            <a:r>
              <a:rPr spc="-50" dirty="0"/>
              <a:t>C</a:t>
            </a:r>
            <a:r>
              <a:rPr spc="20" dirty="0"/>
              <a:t>o</a:t>
            </a:r>
            <a:r>
              <a:rPr spc="75" dirty="0"/>
              <a:t>mm</a:t>
            </a:r>
            <a:r>
              <a:rPr spc="15" dirty="0"/>
              <a:t>u</a:t>
            </a:r>
            <a:r>
              <a:rPr spc="30" dirty="0"/>
              <a:t>n</a:t>
            </a:r>
            <a:r>
              <a:rPr spc="20" dirty="0"/>
              <a:t>i</a:t>
            </a:r>
            <a:r>
              <a:rPr spc="-10" dirty="0"/>
              <a:t>c</a:t>
            </a:r>
            <a:r>
              <a:rPr spc="15" dirty="0"/>
              <a:t>a</a:t>
            </a:r>
            <a:r>
              <a:rPr spc="155" dirty="0"/>
              <a:t>t</a:t>
            </a:r>
            <a:r>
              <a:rPr spc="20" dirty="0"/>
              <a:t>io</a:t>
            </a:r>
            <a:r>
              <a:rPr spc="30" dirty="0"/>
              <a:t>n</a:t>
            </a:r>
            <a:r>
              <a:rPr spc="-110" dirty="0"/>
              <a:t>: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pc="-25" dirty="0"/>
              <a:t>Push</a:t>
            </a:r>
            <a:r>
              <a:rPr spc="-80" dirty="0"/>
              <a:t> </a:t>
            </a:r>
            <a:r>
              <a:rPr spc="25" dirty="0"/>
              <a:t>notifications:</a:t>
            </a:r>
            <a:r>
              <a:rPr spc="-60" dirty="0"/>
              <a:t> </a:t>
            </a:r>
            <a:r>
              <a:rPr b="0" spc="-35" dirty="0">
                <a:latin typeface="Verdana"/>
                <a:cs typeface="Verdana"/>
              </a:rPr>
              <a:t>Firebase</a:t>
            </a:r>
            <a:r>
              <a:rPr b="0" spc="-204" dirty="0">
                <a:latin typeface="Verdana"/>
                <a:cs typeface="Verdana"/>
              </a:rPr>
              <a:t> </a:t>
            </a:r>
            <a:r>
              <a:rPr b="0" spc="5" dirty="0">
                <a:latin typeface="Verdana"/>
                <a:cs typeface="Verdana"/>
              </a:rPr>
              <a:t>Cloud</a:t>
            </a:r>
            <a:r>
              <a:rPr b="0" spc="-200" dirty="0">
                <a:latin typeface="Verdana"/>
                <a:cs typeface="Verdana"/>
              </a:rPr>
              <a:t> </a:t>
            </a:r>
            <a:r>
              <a:rPr b="0" spc="-50" dirty="0">
                <a:latin typeface="Verdana"/>
                <a:cs typeface="Verdana"/>
              </a:rPr>
              <a:t>Messaging</a:t>
            </a:r>
            <a:r>
              <a:rPr b="0" spc="-204" dirty="0">
                <a:latin typeface="Verdana"/>
                <a:cs typeface="Verdana"/>
              </a:rPr>
              <a:t> </a:t>
            </a:r>
            <a:r>
              <a:rPr b="0" spc="-85" dirty="0">
                <a:latin typeface="Verdana"/>
                <a:cs typeface="Verdana"/>
              </a:rPr>
              <a:t>(FCM)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pc="15" dirty="0"/>
              <a:t>V</a:t>
            </a:r>
            <a:r>
              <a:rPr spc="20" dirty="0"/>
              <a:t>oi</a:t>
            </a:r>
            <a:r>
              <a:rPr spc="-10" dirty="0"/>
              <a:t>c</a:t>
            </a:r>
            <a:r>
              <a:rPr spc="55" dirty="0"/>
              <a:t>e</a:t>
            </a:r>
            <a:r>
              <a:rPr spc="-80" dirty="0"/>
              <a:t> </a:t>
            </a:r>
            <a:r>
              <a:rPr spc="-10" dirty="0"/>
              <a:t>c</a:t>
            </a:r>
            <a:r>
              <a:rPr spc="15" dirty="0"/>
              <a:t>a</a:t>
            </a:r>
            <a:r>
              <a:rPr spc="60" dirty="0"/>
              <a:t>ll</a:t>
            </a:r>
            <a:r>
              <a:rPr spc="-80" dirty="0"/>
              <a:t> </a:t>
            </a:r>
            <a:r>
              <a:rPr spc="20" dirty="0"/>
              <a:t>i</a:t>
            </a:r>
            <a:r>
              <a:rPr spc="30" dirty="0"/>
              <a:t>n</a:t>
            </a:r>
            <a:r>
              <a:rPr spc="155" dirty="0"/>
              <a:t>t</a:t>
            </a:r>
            <a:r>
              <a:rPr spc="50" dirty="0"/>
              <a:t>e</a:t>
            </a:r>
            <a:r>
              <a:rPr spc="-105" dirty="0"/>
              <a:t>g</a:t>
            </a:r>
            <a:r>
              <a:rPr spc="55" dirty="0"/>
              <a:t>r</a:t>
            </a:r>
            <a:r>
              <a:rPr spc="15" dirty="0"/>
              <a:t>a</a:t>
            </a:r>
            <a:r>
              <a:rPr spc="155" dirty="0"/>
              <a:t>t</a:t>
            </a:r>
            <a:r>
              <a:rPr spc="20" dirty="0"/>
              <a:t>io</a:t>
            </a:r>
            <a:r>
              <a:rPr spc="30" dirty="0"/>
              <a:t>n</a:t>
            </a:r>
            <a:r>
              <a:rPr spc="-110" dirty="0"/>
              <a:t>:</a:t>
            </a:r>
            <a:r>
              <a:rPr spc="-80" dirty="0"/>
              <a:t> </a:t>
            </a:r>
            <a:r>
              <a:rPr b="0" spc="-70" dirty="0">
                <a:latin typeface="Verdana"/>
                <a:cs typeface="Verdana"/>
              </a:rPr>
              <a:t>Tw</a:t>
            </a:r>
            <a:r>
              <a:rPr b="0" spc="-15" dirty="0">
                <a:latin typeface="Verdana"/>
                <a:cs typeface="Verdana"/>
              </a:rPr>
              <a:t>i</a:t>
            </a:r>
            <a:r>
              <a:rPr b="0" spc="35" dirty="0">
                <a:latin typeface="Verdana"/>
                <a:cs typeface="Verdana"/>
              </a:rPr>
              <a:t>l</a:t>
            </a:r>
            <a:r>
              <a:rPr b="0" spc="-15" dirty="0">
                <a:latin typeface="Verdana"/>
                <a:cs typeface="Verdana"/>
              </a:rPr>
              <a:t>i</a:t>
            </a:r>
            <a:r>
              <a:rPr b="0" spc="20" dirty="0">
                <a:latin typeface="Verdana"/>
                <a:cs typeface="Verdana"/>
              </a:rPr>
              <a:t>o</a:t>
            </a:r>
            <a:r>
              <a:rPr b="0" spc="-204" dirty="0">
                <a:latin typeface="Verdana"/>
                <a:cs typeface="Verdana"/>
              </a:rPr>
              <a:t> </a:t>
            </a:r>
            <a:r>
              <a:rPr b="0" spc="-40" dirty="0">
                <a:latin typeface="Verdana"/>
                <a:cs typeface="Verdana"/>
              </a:rPr>
              <a:t>V</a:t>
            </a:r>
            <a:r>
              <a:rPr b="0" spc="15" dirty="0">
                <a:latin typeface="Verdana"/>
                <a:cs typeface="Verdana"/>
              </a:rPr>
              <a:t>o</a:t>
            </a:r>
            <a:r>
              <a:rPr b="0" spc="-15" dirty="0">
                <a:latin typeface="Verdana"/>
                <a:cs typeface="Verdana"/>
              </a:rPr>
              <a:t>i</a:t>
            </a:r>
            <a:r>
              <a:rPr b="0" spc="55" dirty="0">
                <a:latin typeface="Verdana"/>
                <a:cs typeface="Verdana"/>
              </a:rPr>
              <a:t>c</a:t>
            </a:r>
            <a:r>
              <a:rPr b="0" spc="-45" dirty="0">
                <a:latin typeface="Verdana"/>
                <a:cs typeface="Verdana"/>
              </a:rPr>
              <a:t>e</a:t>
            </a:r>
            <a:r>
              <a:rPr b="0" spc="-204" dirty="0">
                <a:latin typeface="Verdana"/>
                <a:cs typeface="Verdana"/>
              </a:rPr>
              <a:t> </a:t>
            </a:r>
            <a:r>
              <a:rPr b="0" spc="-30" dirty="0">
                <a:latin typeface="Verdana"/>
                <a:cs typeface="Verdana"/>
              </a:rPr>
              <a:t>A</a:t>
            </a:r>
            <a:r>
              <a:rPr b="0" spc="85" dirty="0">
                <a:latin typeface="Verdana"/>
                <a:cs typeface="Verdana"/>
              </a:rPr>
              <a:t>P</a:t>
            </a:r>
            <a:r>
              <a:rPr b="0" spc="-229" dirty="0">
                <a:latin typeface="Verdana"/>
                <a:cs typeface="Verdana"/>
              </a:rPr>
              <a:t>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79D157-65F3-5459-88FC-6DCA15AB3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434206"/>
            <a:ext cx="13106400" cy="84089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9C09B1-FF26-79FD-7F87-279FC076BC34}"/>
              </a:ext>
            </a:extLst>
          </p:cNvPr>
          <p:cNvSpPr/>
          <p:nvPr/>
        </p:nvSpPr>
        <p:spPr>
          <a:xfrm>
            <a:off x="5969677" y="114300"/>
            <a:ext cx="64921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ECAFC"/>
                </a:solidFill>
                <a:effectLst/>
              </a:rPr>
              <a:t>FLOW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18232" y="8874840"/>
            <a:ext cx="1035685" cy="1198880"/>
          </a:xfrm>
          <a:custGeom>
            <a:avLst/>
            <a:gdLst/>
            <a:ahLst/>
            <a:cxnLst/>
            <a:rect l="l" t="t" r="r" b="b"/>
            <a:pathLst>
              <a:path w="1035684" h="1198879">
                <a:moveTo>
                  <a:pt x="145990" y="473709"/>
                </a:moveTo>
                <a:lnTo>
                  <a:pt x="102934" y="462279"/>
                </a:lnTo>
                <a:lnTo>
                  <a:pt x="65895" y="417829"/>
                </a:lnTo>
                <a:lnTo>
                  <a:pt x="54600" y="373379"/>
                </a:lnTo>
                <a:lnTo>
                  <a:pt x="48945" y="368299"/>
                </a:lnTo>
                <a:lnTo>
                  <a:pt x="25828" y="337819"/>
                </a:lnTo>
                <a:lnTo>
                  <a:pt x="19564" y="308609"/>
                </a:lnTo>
                <a:lnTo>
                  <a:pt x="20451" y="298449"/>
                </a:lnTo>
                <a:lnTo>
                  <a:pt x="22717" y="284479"/>
                </a:lnTo>
                <a:lnTo>
                  <a:pt x="25996" y="269239"/>
                </a:lnTo>
                <a:lnTo>
                  <a:pt x="26010" y="267969"/>
                </a:lnTo>
                <a:lnTo>
                  <a:pt x="9156" y="233679"/>
                </a:lnTo>
                <a:lnTo>
                  <a:pt x="0" y="191769"/>
                </a:lnTo>
                <a:lnTo>
                  <a:pt x="154" y="177799"/>
                </a:lnTo>
                <a:lnTo>
                  <a:pt x="14322" y="125729"/>
                </a:lnTo>
                <a:lnTo>
                  <a:pt x="52331" y="77469"/>
                </a:lnTo>
                <a:lnTo>
                  <a:pt x="86061" y="54609"/>
                </a:lnTo>
                <a:lnTo>
                  <a:pt x="89396" y="45719"/>
                </a:lnTo>
                <a:lnTo>
                  <a:pt x="124215" y="5079"/>
                </a:lnTo>
                <a:lnTo>
                  <a:pt x="150379" y="0"/>
                </a:lnTo>
                <a:lnTo>
                  <a:pt x="153439" y="0"/>
                </a:lnTo>
                <a:lnTo>
                  <a:pt x="171901" y="2539"/>
                </a:lnTo>
                <a:lnTo>
                  <a:pt x="180350" y="5079"/>
                </a:lnTo>
                <a:lnTo>
                  <a:pt x="196180" y="11429"/>
                </a:lnTo>
                <a:lnTo>
                  <a:pt x="282582" y="11429"/>
                </a:lnTo>
                <a:lnTo>
                  <a:pt x="300080" y="21589"/>
                </a:lnTo>
                <a:lnTo>
                  <a:pt x="249379" y="21589"/>
                </a:lnTo>
                <a:lnTo>
                  <a:pt x="260724" y="29209"/>
                </a:lnTo>
                <a:lnTo>
                  <a:pt x="293506" y="58419"/>
                </a:lnTo>
                <a:lnTo>
                  <a:pt x="304273" y="71119"/>
                </a:lnTo>
                <a:lnTo>
                  <a:pt x="306874" y="73659"/>
                </a:lnTo>
                <a:lnTo>
                  <a:pt x="325080" y="73659"/>
                </a:lnTo>
                <a:lnTo>
                  <a:pt x="326949" y="90169"/>
                </a:lnTo>
                <a:lnTo>
                  <a:pt x="326963" y="97789"/>
                </a:lnTo>
                <a:lnTo>
                  <a:pt x="327605" y="106679"/>
                </a:lnTo>
                <a:lnTo>
                  <a:pt x="328380" y="109219"/>
                </a:lnTo>
                <a:lnTo>
                  <a:pt x="329456" y="115569"/>
                </a:lnTo>
                <a:lnTo>
                  <a:pt x="329796" y="125729"/>
                </a:lnTo>
                <a:lnTo>
                  <a:pt x="329404" y="135889"/>
                </a:lnTo>
                <a:lnTo>
                  <a:pt x="328289" y="143509"/>
                </a:lnTo>
                <a:lnTo>
                  <a:pt x="327398" y="147319"/>
                </a:lnTo>
                <a:lnTo>
                  <a:pt x="324555" y="154939"/>
                </a:lnTo>
                <a:lnTo>
                  <a:pt x="317270" y="171449"/>
                </a:lnTo>
                <a:lnTo>
                  <a:pt x="929189" y="171449"/>
                </a:lnTo>
                <a:lnTo>
                  <a:pt x="932114" y="177799"/>
                </a:lnTo>
                <a:lnTo>
                  <a:pt x="932721" y="180339"/>
                </a:lnTo>
                <a:lnTo>
                  <a:pt x="27507" y="180339"/>
                </a:lnTo>
                <a:lnTo>
                  <a:pt x="26639" y="182879"/>
                </a:lnTo>
                <a:lnTo>
                  <a:pt x="27284" y="194309"/>
                </a:lnTo>
                <a:lnTo>
                  <a:pt x="28973" y="207009"/>
                </a:lnTo>
                <a:lnTo>
                  <a:pt x="31240" y="218439"/>
                </a:lnTo>
                <a:lnTo>
                  <a:pt x="33202" y="224789"/>
                </a:lnTo>
                <a:lnTo>
                  <a:pt x="939259" y="224789"/>
                </a:lnTo>
                <a:lnTo>
                  <a:pt x="939238" y="227329"/>
                </a:lnTo>
                <a:lnTo>
                  <a:pt x="929470" y="267969"/>
                </a:lnTo>
                <a:lnTo>
                  <a:pt x="915016" y="290829"/>
                </a:lnTo>
                <a:lnTo>
                  <a:pt x="923740" y="303529"/>
                </a:lnTo>
                <a:lnTo>
                  <a:pt x="935294" y="322579"/>
                </a:lnTo>
                <a:lnTo>
                  <a:pt x="944721" y="341629"/>
                </a:lnTo>
                <a:lnTo>
                  <a:pt x="952148" y="361949"/>
                </a:lnTo>
                <a:lnTo>
                  <a:pt x="957700" y="383539"/>
                </a:lnTo>
                <a:lnTo>
                  <a:pt x="72661" y="383539"/>
                </a:lnTo>
                <a:lnTo>
                  <a:pt x="72291" y="384809"/>
                </a:lnTo>
                <a:lnTo>
                  <a:pt x="91348" y="426719"/>
                </a:lnTo>
                <a:lnTo>
                  <a:pt x="127373" y="450849"/>
                </a:lnTo>
                <a:lnTo>
                  <a:pt x="960952" y="450849"/>
                </a:lnTo>
                <a:lnTo>
                  <a:pt x="960870" y="453389"/>
                </a:lnTo>
                <a:lnTo>
                  <a:pt x="198692" y="453389"/>
                </a:lnTo>
                <a:lnTo>
                  <a:pt x="195918" y="454659"/>
                </a:lnTo>
                <a:lnTo>
                  <a:pt x="192718" y="457199"/>
                </a:lnTo>
                <a:lnTo>
                  <a:pt x="178493" y="466089"/>
                </a:lnTo>
                <a:lnTo>
                  <a:pt x="162602" y="471169"/>
                </a:lnTo>
                <a:lnTo>
                  <a:pt x="145990" y="473709"/>
                </a:lnTo>
                <a:close/>
              </a:path>
              <a:path w="1035684" h="1198879">
                <a:moveTo>
                  <a:pt x="282582" y="11429"/>
                </a:moveTo>
                <a:lnTo>
                  <a:pt x="196180" y="11429"/>
                </a:lnTo>
                <a:lnTo>
                  <a:pt x="206122" y="8889"/>
                </a:lnTo>
                <a:lnTo>
                  <a:pt x="226890" y="5079"/>
                </a:lnTo>
                <a:lnTo>
                  <a:pt x="246861" y="5079"/>
                </a:lnTo>
                <a:lnTo>
                  <a:pt x="265030" y="6349"/>
                </a:lnTo>
                <a:lnTo>
                  <a:pt x="280395" y="10159"/>
                </a:lnTo>
                <a:lnTo>
                  <a:pt x="282582" y="11429"/>
                </a:lnTo>
                <a:close/>
              </a:path>
              <a:path w="1035684" h="1198879">
                <a:moveTo>
                  <a:pt x="929189" y="171449"/>
                </a:moveTo>
                <a:lnTo>
                  <a:pt x="317270" y="171449"/>
                </a:lnTo>
                <a:lnTo>
                  <a:pt x="339575" y="148589"/>
                </a:lnTo>
                <a:lnTo>
                  <a:pt x="371715" y="118109"/>
                </a:lnTo>
                <a:lnTo>
                  <a:pt x="402021" y="92709"/>
                </a:lnTo>
                <a:lnTo>
                  <a:pt x="447322" y="63499"/>
                </a:lnTo>
                <a:lnTo>
                  <a:pt x="493956" y="41909"/>
                </a:lnTo>
                <a:lnTo>
                  <a:pt x="541619" y="26669"/>
                </a:lnTo>
                <a:lnTo>
                  <a:pt x="590005" y="20319"/>
                </a:lnTo>
                <a:lnTo>
                  <a:pt x="638811" y="20319"/>
                </a:lnTo>
                <a:lnTo>
                  <a:pt x="695762" y="29209"/>
                </a:lnTo>
                <a:lnTo>
                  <a:pt x="751887" y="43179"/>
                </a:lnTo>
                <a:lnTo>
                  <a:pt x="804229" y="62229"/>
                </a:lnTo>
                <a:lnTo>
                  <a:pt x="849826" y="85089"/>
                </a:lnTo>
                <a:lnTo>
                  <a:pt x="885719" y="110489"/>
                </a:lnTo>
                <a:lnTo>
                  <a:pt x="920999" y="153669"/>
                </a:lnTo>
                <a:lnTo>
                  <a:pt x="929189" y="171449"/>
                </a:lnTo>
                <a:close/>
              </a:path>
              <a:path w="1035684" h="1198879">
                <a:moveTo>
                  <a:pt x="325080" y="73659"/>
                </a:moveTo>
                <a:lnTo>
                  <a:pt x="306874" y="73659"/>
                </a:lnTo>
                <a:lnTo>
                  <a:pt x="307437" y="72389"/>
                </a:lnTo>
                <a:lnTo>
                  <a:pt x="306985" y="68579"/>
                </a:lnTo>
                <a:lnTo>
                  <a:pt x="282621" y="30479"/>
                </a:lnTo>
                <a:lnTo>
                  <a:pt x="258971" y="21589"/>
                </a:lnTo>
                <a:lnTo>
                  <a:pt x="300080" y="21589"/>
                </a:lnTo>
                <a:lnTo>
                  <a:pt x="314687" y="39369"/>
                </a:lnTo>
                <a:lnTo>
                  <a:pt x="323786" y="62229"/>
                </a:lnTo>
                <a:lnTo>
                  <a:pt x="325080" y="73659"/>
                </a:lnTo>
                <a:close/>
              </a:path>
              <a:path w="1035684" h="1198879">
                <a:moveTo>
                  <a:pt x="939259" y="224789"/>
                </a:moveTo>
                <a:lnTo>
                  <a:pt x="33202" y="224789"/>
                </a:lnTo>
                <a:lnTo>
                  <a:pt x="36853" y="212089"/>
                </a:lnTo>
                <a:lnTo>
                  <a:pt x="33675" y="201929"/>
                </a:lnTo>
                <a:lnTo>
                  <a:pt x="31892" y="196849"/>
                </a:lnTo>
                <a:lnTo>
                  <a:pt x="29946" y="189229"/>
                </a:lnTo>
                <a:lnTo>
                  <a:pt x="28754" y="182879"/>
                </a:lnTo>
                <a:lnTo>
                  <a:pt x="27925" y="180339"/>
                </a:lnTo>
                <a:lnTo>
                  <a:pt x="932721" y="180339"/>
                </a:lnTo>
                <a:lnTo>
                  <a:pt x="938486" y="204469"/>
                </a:lnTo>
                <a:lnTo>
                  <a:pt x="939341" y="214629"/>
                </a:lnTo>
                <a:lnTo>
                  <a:pt x="939259" y="224789"/>
                </a:lnTo>
                <a:close/>
              </a:path>
              <a:path w="1035684" h="1198879">
                <a:moveTo>
                  <a:pt x="960952" y="450849"/>
                </a:moveTo>
                <a:lnTo>
                  <a:pt x="144911" y="450849"/>
                </a:lnTo>
                <a:lnTo>
                  <a:pt x="152725" y="449579"/>
                </a:lnTo>
                <a:lnTo>
                  <a:pt x="156978" y="448309"/>
                </a:lnTo>
                <a:lnTo>
                  <a:pt x="161846" y="447039"/>
                </a:lnTo>
                <a:lnTo>
                  <a:pt x="166347" y="444499"/>
                </a:lnTo>
                <a:lnTo>
                  <a:pt x="159348" y="444499"/>
                </a:lnTo>
                <a:lnTo>
                  <a:pt x="142622" y="441959"/>
                </a:lnTo>
                <a:lnTo>
                  <a:pt x="126598" y="433069"/>
                </a:lnTo>
                <a:lnTo>
                  <a:pt x="111945" y="419099"/>
                </a:lnTo>
                <a:lnTo>
                  <a:pt x="99330" y="398779"/>
                </a:lnTo>
                <a:lnTo>
                  <a:pt x="95138" y="389889"/>
                </a:lnTo>
                <a:lnTo>
                  <a:pt x="94767" y="389889"/>
                </a:lnTo>
                <a:lnTo>
                  <a:pt x="87085" y="388619"/>
                </a:lnTo>
                <a:lnTo>
                  <a:pt x="82135" y="387349"/>
                </a:lnTo>
                <a:lnTo>
                  <a:pt x="75626" y="384809"/>
                </a:lnTo>
                <a:lnTo>
                  <a:pt x="72661" y="383539"/>
                </a:lnTo>
                <a:lnTo>
                  <a:pt x="957700" y="383539"/>
                </a:lnTo>
                <a:lnTo>
                  <a:pt x="959513" y="392429"/>
                </a:lnTo>
                <a:lnTo>
                  <a:pt x="960502" y="401319"/>
                </a:lnTo>
                <a:lnTo>
                  <a:pt x="960923" y="412749"/>
                </a:lnTo>
                <a:lnTo>
                  <a:pt x="960952" y="450849"/>
                </a:lnTo>
                <a:close/>
              </a:path>
              <a:path w="1035684" h="1198879">
                <a:moveTo>
                  <a:pt x="830578" y="1198879"/>
                </a:moveTo>
                <a:lnTo>
                  <a:pt x="331785" y="1198879"/>
                </a:lnTo>
                <a:lnTo>
                  <a:pt x="325732" y="1197609"/>
                </a:lnTo>
                <a:lnTo>
                  <a:pt x="337319" y="1160779"/>
                </a:lnTo>
                <a:lnTo>
                  <a:pt x="356982" y="1104899"/>
                </a:lnTo>
                <a:lnTo>
                  <a:pt x="377407" y="1054099"/>
                </a:lnTo>
                <a:lnTo>
                  <a:pt x="399236" y="1007109"/>
                </a:lnTo>
                <a:lnTo>
                  <a:pt x="422568" y="961389"/>
                </a:lnTo>
                <a:lnTo>
                  <a:pt x="446021" y="922019"/>
                </a:lnTo>
                <a:lnTo>
                  <a:pt x="459704" y="895349"/>
                </a:lnTo>
                <a:lnTo>
                  <a:pt x="469614" y="869949"/>
                </a:lnTo>
                <a:lnTo>
                  <a:pt x="475642" y="843279"/>
                </a:lnTo>
                <a:lnTo>
                  <a:pt x="477676" y="817879"/>
                </a:lnTo>
                <a:lnTo>
                  <a:pt x="476666" y="800099"/>
                </a:lnTo>
                <a:lnTo>
                  <a:pt x="460176" y="764539"/>
                </a:lnTo>
                <a:lnTo>
                  <a:pt x="399950" y="737869"/>
                </a:lnTo>
                <a:lnTo>
                  <a:pt x="320642" y="725169"/>
                </a:lnTo>
                <a:lnTo>
                  <a:pt x="294877" y="718819"/>
                </a:lnTo>
                <a:lnTo>
                  <a:pt x="257659" y="690879"/>
                </a:lnTo>
                <a:lnTo>
                  <a:pt x="216684" y="636269"/>
                </a:lnTo>
                <a:lnTo>
                  <a:pt x="191514" y="572769"/>
                </a:lnTo>
                <a:lnTo>
                  <a:pt x="188808" y="519429"/>
                </a:lnTo>
                <a:lnTo>
                  <a:pt x="189865" y="501649"/>
                </a:lnTo>
                <a:lnTo>
                  <a:pt x="192161" y="483869"/>
                </a:lnTo>
                <a:lnTo>
                  <a:pt x="195802" y="467359"/>
                </a:lnTo>
                <a:lnTo>
                  <a:pt x="197684" y="459739"/>
                </a:lnTo>
                <a:lnTo>
                  <a:pt x="199070" y="453389"/>
                </a:lnTo>
                <a:lnTo>
                  <a:pt x="960870" y="453389"/>
                </a:lnTo>
                <a:lnTo>
                  <a:pt x="960625" y="461009"/>
                </a:lnTo>
                <a:lnTo>
                  <a:pt x="959646" y="468629"/>
                </a:lnTo>
                <a:lnTo>
                  <a:pt x="957775" y="476249"/>
                </a:lnTo>
                <a:lnTo>
                  <a:pt x="954868" y="486409"/>
                </a:lnTo>
                <a:lnTo>
                  <a:pt x="954615" y="488949"/>
                </a:lnTo>
                <a:lnTo>
                  <a:pt x="969012" y="527049"/>
                </a:lnTo>
                <a:lnTo>
                  <a:pt x="997731" y="561339"/>
                </a:lnTo>
                <a:lnTo>
                  <a:pt x="1007766" y="570229"/>
                </a:lnTo>
                <a:lnTo>
                  <a:pt x="1016219" y="577849"/>
                </a:lnTo>
                <a:lnTo>
                  <a:pt x="1025526" y="584199"/>
                </a:lnTo>
                <a:lnTo>
                  <a:pt x="1031498" y="590549"/>
                </a:lnTo>
                <a:lnTo>
                  <a:pt x="1034681" y="596899"/>
                </a:lnTo>
                <a:lnTo>
                  <a:pt x="1035620" y="604519"/>
                </a:lnTo>
                <a:lnTo>
                  <a:pt x="1034284" y="612139"/>
                </a:lnTo>
                <a:lnTo>
                  <a:pt x="1029808" y="619759"/>
                </a:lnTo>
                <a:lnTo>
                  <a:pt x="1021497" y="627379"/>
                </a:lnTo>
                <a:lnTo>
                  <a:pt x="1008653" y="633729"/>
                </a:lnTo>
                <a:lnTo>
                  <a:pt x="996945" y="640079"/>
                </a:lnTo>
                <a:lnTo>
                  <a:pt x="994775" y="642619"/>
                </a:lnTo>
                <a:lnTo>
                  <a:pt x="994775" y="659129"/>
                </a:lnTo>
                <a:lnTo>
                  <a:pt x="996617" y="661669"/>
                </a:lnTo>
                <a:lnTo>
                  <a:pt x="1011187" y="675639"/>
                </a:lnTo>
                <a:lnTo>
                  <a:pt x="1011316" y="675639"/>
                </a:lnTo>
                <a:lnTo>
                  <a:pt x="1011120" y="690879"/>
                </a:lnTo>
                <a:lnTo>
                  <a:pt x="1007599" y="697229"/>
                </a:lnTo>
                <a:lnTo>
                  <a:pt x="995049" y="709929"/>
                </a:lnTo>
                <a:lnTo>
                  <a:pt x="999344" y="716279"/>
                </a:lnTo>
                <a:lnTo>
                  <a:pt x="1003367" y="725169"/>
                </a:lnTo>
                <a:lnTo>
                  <a:pt x="1004283" y="732789"/>
                </a:lnTo>
                <a:lnTo>
                  <a:pt x="1002137" y="739139"/>
                </a:lnTo>
                <a:lnTo>
                  <a:pt x="996973" y="744219"/>
                </a:lnTo>
                <a:lnTo>
                  <a:pt x="994753" y="744219"/>
                </a:lnTo>
                <a:lnTo>
                  <a:pt x="988311" y="745489"/>
                </a:lnTo>
                <a:lnTo>
                  <a:pt x="974145" y="748029"/>
                </a:lnTo>
                <a:lnTo>
                  <a:pt x="971828" y="748029"/>
                </a:lnTo>
                <a:lnTo>
                  <a:pt x="969178" y="750569"/>
                </a:lnTo>
                <a:lnTo>
                  <a:pt x="967183" y="753109"/>
                </a:lnTo>
                <a:lnTo>
                  <a:pt x="966270" y="756919"/>
                </a:lnTo>
                <a:lnTo>
                  <a:pt x="966173" y="767079"/>
                </a:lnTo>
                <a:lnTo>
                  <a:pt x="966888" y="795019"/>
                </a:lnTo>
                <a:lnTo>
                  <a:pt x="966471" y="798829"/>
                </a:lnTo>
                <a:lnTo>
                  <a:pt x="964980" y="802639"/>
                </a:lnTo>
                <a:lnTo>
                  <a:pt x="960429" y="811529"/>
                </a:lnTo>
                <a:lnTo>
                  <a:pt x="953949" y="819149"/>
                </a:lnTo>
                <a:lnTo>
                  <a:pt x="947373" y="824229"/>
                </a:lnTo>
                <a:lnTo>
                  <a:pt x="830647" y="824229"/>
                </a:lnTo>
                <a:lnTo>
                  <a:pt x="819203" y="825499"/>
                </a:lnTo>
                <a:lnTo>
                  <a:pt x="772829" y="862329"/>
                </a:lnTo>
                <a:lnTo>
                  <a:pt x="754724" y="905509"/>
                </a:lnTo>
                <a:lnTo>
                  <a:pt x="731294" y="975359"/>
                </a:lnTo>
                <a:lnTo>
                  <a:pt x="723089" y="1005839"/>
                </a:lnTo>
                <a:lnTo>
                  <a:pt x="723187" y="1010919"/>
                </a:lnTo>
                <a:lnTo>
                  <a:pt x="737194" y="1046479"/>
                </a:lnTo>
                <a:lnTo>
                  <a:pt x="739064" y="1047749"/>
                </a:lnTo>
                <a:lnTo>
                  <a:pt x="744574" y="1052829"/>
                </a:lnTo>
                <a:lnTo>
                  <a:pt x="768436" y="1088389"/>
                </a:lnTo>
                <a:lnTo>
                  <a:pt x="771839" y="1099819"/>
                </a:lnTo>
                <a:lnTo>
                  <a:pt x="773539" y="1103629"/>
                </a:lnTo>
                <a:lnTo>
                  <a:pt x="777406" y="1108709"/>
                </a:lnTo>
                <a:lnTo>
                  <a:pt x="785497" y="1117599"/>
                </a:lnTo>
                <a:lnTo>
                  <a:pt x="791172" y="1125219"/>
                </a:lnTo>
                <a:lnTo>
                  <a:pt x="817252" y="1170939"/>
                </a:lnTo>
                <a:lnTo>
                  <a:pt x="826544" y="1189989"/>
                </a:lnTo>
                <a:lnTo>
                  <a:pt x="830578" y="1198879"/>
                </a:lnTo>
                <a:close/>
              </a:path>
              <a:path w="1035684" h="1198879">
                <a:moveTo>
                  <a:pt x="924157" y="831849"/>
                </a:moveTo>
                <a:lnTo>
                  <a:pt x="906694" y="831849"/>
                </a:lnTo>
                <a:lnTo>
                  <a:pt x="885942" y="830579"/>
                </a:lnTo>
                <a:lnTo>
                  <a:pt x="864275" y="828039"/>
                </a:lnTo>
                <a:lnTo>
                  <a:pt x="845426" y="825499"/>
                </a:lnTo>
                <a:lnTo>
                  <a:pt x="830647" y="824229"/>
                </a:lnTo>
                <a:lnTo>
                  <a:pt x="947373" y="824229"/>
                </a:lnTo>
                <a:lnTo>
                  <a:pt x="945729" y="825499"/>
                </a:lnTo>
                <a:lnTo>
                  <a:pt x="935958" y="829309"/>
                </a:lnTo>
                <a:lnTo>
                  <a:pt x="924157" y="83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76" y="2451051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76" y="2803476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76" y="3860751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76" y="4213176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76" y="5975301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76" y="6680151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76" y="7737426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76" y="8089851"/>
            <a:ext cx="85725" cy="85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76" y="8442276"/>
            <a:ext cx="85725" cy="857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776" y="9499551"/>
            <a:ext cx="85725" cy="857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76" y="9851976"/>
            <a:ext cx="85725" cy="8572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10576" y="1565214"/>
            <a:ext cx="17561560" cy="84836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spc="-5" dirty="0">
                <a:latin typeface="Arial"/>
                <a:cs typeface="Arial"/>
              </a:rPr>
              <a:t>Feasibility:</a:t>
            </a:r>
            <a:endParaRPr sz="2000">
              <a:latin typeface="Arial"/>
              <a:cs typeface="Arial"/>
            </a:endParaRPr>
          </a:p>
          <a:p>
            <a:pPr marL="443865" indent="-237490">
              <a:lnSpc>
                <a:spcPct val="100000"/>
              </a:lnSpc>
              <a:spcBef>
                <a:spcPts val="375"/>
              </a:spcBef>
              <a:buFont typeface="Arial MT"/>
              <a:buAutoNum type="arabicPeriod"/>
              <a:tabLst>
                <a:tab pos="444500" algn="l"/>
              </a:tabLst>
            </a:pPr>
            <a:r>
              <a:rPr sz="2000" b="1" spc="-5" dirty="0">
                <a:latin typeface="Arial"/>
                <a:cs typeface="Arial"/>
              </a:rPr>
              <a:t>Technical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Feasibility:</a:t>
            </a:r>
            <a:endParaRPr sz="2000">
              <a:latin typeface="Arial"/>
              <a:cs typeface="Arial"/>
            </a:endParaRPr>
          </a:p>
          <a:p>
            <a:pPr marL="585470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Technology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Availability: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Technologies like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GPS and mobile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frameworks are readily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available and mature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 implementation.</a:t>
            </a:r>
            <a:endParaRPr sz="2000">
              <a:latin typeface="Arial MT"/>
              <a:cs typeface="Arial MT"/>
            </a:endParaRPr>
          </a:p>
          <a:p>
            <a:pPr marL="585470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Development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Complexity: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Advanced features like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route deviation can be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challenging but manageable with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right skills.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 MT"/>
              <a:cs typeface="Arial MT"/>
            </a:endParaRPr>
          </a:p>
          <a:p>
            <a:pPr marL="435609" indent="-282575">
              <a:lnSpc>
                <a:spcPct val="100000"/>
              </a:lnSpc>
              <a:buFont typeface="Arial MT"/>
              <a:buAutoNum type="arabicPeriod" startAt="2"/>
              <a:tabLst>
                <a:tab pos="436245" algn="l"/>
              </a:tabLst>
            </a:pPr>
            <a:r>
              <a:rPr sz="2000" b="1" spc="-5" dirty="0">
                <a:latin typeface="Arial"/>
                <a:cs typeface="Arial"/>
              </a:rPr>
              <a:t>Operational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Feasibility:</a:t>
            </a:r>
            <a:endParaRPr sz="2000">
              <a:latin typeface="Arial"/>
              <a:cs typeface="Arial"/>
            </a:endParaRPr>
          </a:p>
          <a:p>
            <a:pPr marL="443865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User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Accessibility: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This must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work on various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devices, including low-end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smartphones, which requires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performance optimization.</a:t>
            </a:r>
            <a:endParaRPr sz="2000">
              <a:latin typeface="Arial MT"/>
              <a:cs typeface="Arial MT"/>
            </a:endParaRPr>
          </a:p>
          <a:p>
            <a:pPr marL="443865" marR="555625" indent="70485">
              <a:lnSpc>
                <a:spcPct val="115599"/>
              </a:lnSpc>
            </a:pPr>
            <a:r>
              <a:rPr sz="2000" b="1" spc="-5" dirty="0">
                <a:latin typeface="Arial"/>
                <a:cs typeface="Arial"/>
              </a:rPr>
              <a:t>Testing and Deployment: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Safety-critical features like SOS alerts and route deviation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require rigorous testing, which must be planned well to fit the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timeline.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Arial"/>
                <a:cs typeface="Arial"/>
              </a:rPr>
              <a:t>Viability:</a:t>
            </a:r>
            <a:endParaRPr sz="2000">
              <a:latin typeface="Arial"/>
              <a:cs typeface="Arial"/>
            </a:endParaRPr>
          </a:p>
          <a:p>
            <a:pPr marL="443865" lvl="1" indent="-237490">
              <a:lnSpc>
                <a:spcPct val="100000"/>
              </a:lnSpc>
              <a:spcBef>
                <a:spcPts val="375"/>
              </a:spcBef>
              <a:buFont typeface="Arial MT"/>
              <a:buAutoNum type="arabicPeriod"/>
              <a:tabLst>
                <a:tab pos="444500" algn="l"/>
              </a:tabLst>
            </a:pPr>
            <a:r>
              <a:rPr sz="2000" b="1" spc="-5" dirty="0">
                <a:latin typeface="Arial"/>
                <a:cs typeface="Arial"/>
              </a:rPr>
              <a:t>Market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Viability:</a:t>
            </a:r>
            <a:endParaRPr sz="2000">
              <a:latin typeface="Arial"/>
              <a:cs typeface="Arial"/>
            </a:endParaRPr>
          </a:p>
          <a:p>
            <a:pPr marL="576580" marR="815975" indent="-62230">
              <a:lnSpc>
                <a:spcPct val="115599"/>
              </a:lnSpc>
            </a:pPr>
            <a:r>
              <a:rPr sz="2000" b="1" spc="-5" dirty="0">
                <a:latin typeface="Arial"/>
                <a:cs typeface="Arial"/>
              </a:rPr>
              <a:t>User Demand: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There is strong demand for women's safety apps, and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 combination of features integrated with the already existing and widely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WhatsApp offers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competitive edge.</a:t>
            </a:r>
            <a:endParaRPr sz="2000">
              <a:latin typeface="Arial MT"/>
              <a:cs typeface="Arial MT"/>
            </a:endParaRPr>
          </a:p>
          <a:p>
            <a:pPr marL="514984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Competitive Landscape: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While there are similar apps, our integrated solution provides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more comprehensive feature set that can stand out in market.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 MT"/>
              <a:cs typeface="Arial MT"/>
            </a:endParaRPr>
          </a:p>
          <a:p>
            <a:pPr marL="435609" lvl="1" indent="-282575">
              <a:lnSpc>
                <a:spcPct val="100000"/>
              </a:lnSpc>
              <a:buFont typeface="Arial MT"/>
              <a:buAutoNum type="arabicPeriod" startAt="2"/>
              <a:tabLst>
                <a:tab pos="436245" algn="l"/>
              </a:tabLst>
            </a:pPr>
            <a:r>
              <a:rPr sz="2000" b="1" spc="-5" dirty="0">
                <a:latin typeface="Arial"/>
                <a:cs typeface="Arial"/>
              </a:rPr>
              <a:t>Financial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Viability:</a:t>
            </a:r>
            <a:endParaRPr sz="20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375"/>
              </a:spcBef>
            </a:pPr>
            <a:r>
              <a:rPr sz="2000" b="1" dirty="0">
                <a:latin typeface="Arial"/>
                <a:cs typeface="Arial"/>
              </a:rPr>
              <a:t>Monetization</a:t>
            </a:r>
            <a:r>
              <a:rPr sz="2000" b="1" spc="-5" dirty="0">
                <a:latin typeface="Arial"/>
                <a:cs typeface="Arial"/>
              </a:rPr>
              <a:t> Strategy: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This can offer premium features and partnerships to generate revenue.</a:t>
            </a:r>
            <a:endParaRPr sz="2000">
              <a:latin typeface="Arial MT"/>
              <a:cs typeface="Arial MT"/>
            </a:endParaRPr>
          </a:p>
          <a:p>
            <a:pPr marL="514984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Development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Costs: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Avoid 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 and resources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develop, test,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 maintain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full-fledged mobile app.</a:t>
            </a:r>
            <a:endParaRPr sz="2000">
              <a:latin typeface="Arial MT"/>
              <a:cs typeface="Arial MT"/>
            </a:endParaRPr>
          </a:p>
          <a:p>
            <a:pPr marL="514984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Sustainability: </a:t>
            </a:r>
            <a:r>
              <a:rPr sz="2000" spc="-5" dirty="0">
                <a:latin typeface="Arial MT"/>
                <a:cs typeface="Arial MT"/>
              </a:rPr>
              <a:t>Consider ongoing costs like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server maintenance, and explore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funding options such 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grants or sponsorships.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 MT"/>
              <a:cs typeface="Arial MT"/>
            </a:endParaRPr>
          </a:p>
          <a:p>
            <a:pPr marL="435609" lvl="1" indent="-282575">
              <a:lnSpc>
                <a:spcPct val="100000"/>
              </a:lnSpc>
              <a:buFont typeface="Arial MT"/>
              <a:buAutoNum type="arabicPeriod" startAt="3"/>
              <a:tabLst>
                <a:tab pos="436245" algn="l"/>
              </a:tabLst>
            </a:pPr>
            <a:r>
              <a:rPr sz="2000" b="1" spc="-5" dirty="0">
                <a:latin typeface="Arial"/>
                <a:cs typeface="Arial"/>
              </a:rPr>
              <a:t>Social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and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Ethical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Viability:</a:t>
            </a:r>
            <a:endParaRPr sz="20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Social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Impact: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This contributes positively by enhancing women's safety 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could lead to broad adoption and societal benefits.</a:t>
            </a:r>
            <a:endParaRPr sz="2000">
              <a:latin typeface="Arial MT"/>
              <a:cs typeface="Arial MT"/>
            </a:endParaRPr>
          </a:p>
          <a:p>
            <a:pPr marL="514984">
              <a:lnSpc>
                <a:spcPct val="100000"/>
              </a:lnSpc>
              <a:spcBef>
                <a:spcPts val="375"/>
              </a:spcBef>
            </a:pPr>
            <a:r>
              <a:rPr sz="2000" b="1" spc="-5" dirty="0">
                <a:latin typeface="Arial"/>
                <a:cs typeface="Arial"/>
              </a:rPr>
              <a:t>Ethical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Considerations: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Ensuring privacy, data security,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 transparency are crucial for user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trust and compliance with regulations.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259300" y="8004794"/>
            <a:ext cx="866775" cy="866775"/>
            <a:chOff x="17259300" y="8004794"/>
            <a:chExt cx="866775" cy="866775"/>
          </a:xfrm>
        </p:grpSpPr>
        <p:sp>
          <p:nvSpPr>
            <p:cNvPr id="16" name="object 16"/>
            <p:cNvSpPr/>
            <p:nvPr/>
          </p:nvSpPr>
          <p:spPr>
            <a:xfrm>
              <a:off x="17405545" y="8142800"/>
              <a:ext cx="575310" cy="593725"/>
            </a:xfrm>
            <a:custGeom>
              <a:avLst/>
              <a:gdLst/>
              <a:ahLst/>
              <a:cxnLst/>
              <a:rect l="l" t="t" r="r" b="b"/>
              <a:pathLst>
                <a:path w="575309" h="593725">
                  <a:moveTo>
                    <a:pt x="575247" y="593223"/>
                  </a:moveTo>
                  <a:lnTo>
                    <a:pt x="0" y="593223"/>
                  </a:lnTo>
                  <a:lnTo>
                    <a:pt x="0" y="0"/>
                  </a:lnTo>
                  <a:lnTo>
                    <a:pt x="575247" y="0"/>
                  </a:lnTo>
                  <a:lnTo>
                    <a:pt x="575247" y="593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9300" y="8004794"/>
              <a:ext cx="866774" cy="866774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D813B64-E05C-6BA8-380D-177F0068413D}"/>
              </a:ext>
            </a:extLst>
          </p:cNvPr>
          <p:cNvSpPr/>
          <p:nvPr/>
        </p:nvSpPr>
        <p:spPr>
          <a:xfrm>
            <a:off x="3901250" y="225486"/>
            <a:ext cx="1048549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ECAFC"/>
                </a:solidFill>
                <a:effectLst/>
              </a:rPr>
              <a:t>FEASIBILITY AND VIABILITY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740" y="2177066"/>
            <a:ext cx="123825" cy="123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740" y="2672366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740" y="3167666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740" y="3662965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740" y="6187090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740" y="6682390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740" y="7177690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8740" y="8663590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740" y="9158890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740" y="9654191"/>
            <a:ext cx="123825" cy="12382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0290" y="1378293"/>
            <a:ext cx="14900275" cy="855027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100" b="1" spc="-5" dirty="0">
                <a:latin typeface="Arial"/>
                <a:cs typeface="Arial"/>
              </a:rPr>
              <a:t>Impact</a:t>
            </a:r>
            <a:r>
              <a:rPr sz="3100" b="1" spc="-20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on</a:t>
            </a:r>
            <a:r>
              <a:rPr sz="3100" b="1" spc="-15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the</a:t>
            </a:r>
            <a:r>
              <a:rPr sz="3100" b="1" spc="-15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Target</a:t>
            </a:r>
            <a:r>
              <a:rPr sz="3100" b="1" spc="-20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Audience:</a:t>
            </a:r>
            <a:endParaRPr sz="3100" dirty="0">
              <a:latin typeface="Arial"/>
              <a:cs typeface="Arial"/>
            </a:endParaRPr>
          </a:p>
          <a:p>
            <a:pPr marL="715645">
              <a:lnSpc>
                <a:spcPct val="100000"/>
              </a:lnSpc>
              <a:spcBef>
                <a:spcPts val="555"/>
              </a:spcBef>
            </a:pPr>
            <a:r>
              <a:rPr sz="2800" spc="-5" dirty="0">
                <a:latin typeface="Arial MT"/>
                <a:cs typeface="Arial MT"/>
              </a:rPr>
              <a:t>Enhanced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Personal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Safety</a:t>
            </a:r>
            <a:endParaRPr sz="2800" dirty="0">
              <a:latin typeface="Arial MT"/>
              <a:cs typeface="Arial MT"/>
            </a:endParaRPr>
          </a:p>
          <a:p>
            <a:pPr marL="715645" marR="7672070">
              <a:lnSpc>
                <a:spcPct val="116100"/>
              </a:lnSpc>
            </a:pPr>
            <a:r>
              <a:rPr sz="2800" spc="-5" dirty="0">
                <a:latin typeface="Arial MT"/>
                <a:cs typeface="Arial MT"/>
              </a:rPr>
              <a:t>Increased Confidence and Independence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Support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 Victims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Abuse</a:t>
            </a:r>
            <a:endParaRPr sz="2800" dirty="0">
              <a:latin typeface="Arial MT"/>
              <a:cs typeface="Arial MT"/>
            </a:endParaRPr>
          </a:p>
          <a:p>
            <a:pPr marL="715645">
              <a:lnSpc>
                <a:spcPct val="100000"/>
              </a:lnSpc>
              <a:spcBef>
                <a:spcPts val="535"/>
              </a:spcBef>
            </a:pPr>
            <a:r>
              <a:rPr sz="2800" spc="-5" dirty="0">
                <a:latin typeface="Arial MT"/>
                <a:cs typeface="Arial MT"/>
              </a:rPr>
              <a:t>Empowerment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through Self-Defense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Safety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Education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100" b="1" spc="-5" dirty="0">
                <a:latin typeface="Arial"/>
                <a:cs typeface="Arial"/>
              </a:rPr>
              <a:t>Benefits</a:t>
            </a:r>
            <a:r>
              <a:rPr sz="3100" b="1" spc="-20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of</a:t>
            </a:r>
            <a:r>
              <a:rPr sz="3100" b="1" spc="-15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the</a:t>
            </a:r>
            <a:r>
              <a:rPr sz="3100" b="1" spc="-15" dirty="0">
                <a:latin typeface="Arial"/>
                <a:cs typeface="Arial"/>
              </a:rPr>
              <a:t> </a:t>
            </a:r>
            <a:r>
              <a:rPr sz="3100" b="1" spc="-5" dirty="0">
                <a:latin typeface="Arial"/>
                <a:cs typeface="Arial"/>
              </a:rPr>
              <a:t>Solution</a:t>
            </a:r>
            <a:endParaRPr sz="3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850" dirty="0">
              <a:latin typeface="Arial"/>
              <a:cs typeface="Arial"/>
            </a:endParaRPr>
          </a:p>
          <a:p>
            <a:pPr marL="506730" indent="-3962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07365" algn="l"/>
              </a:tabLst>
            </a:pPr>
            <a:r>
              <a:rPr sz="2800" b="1" spc="-5" dirty="0">
                <a:latin typeface="Arial"/>
                <a:cs typeface="Arial"/>
              </a:rPr>
              <a:t>Social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Benefits</a:t>
            </a:r>
            <a:endParaRPr sz="2800" dirty="0">
              <a:latin typeface="Arial"/>
              <a:cs typeface="Arial"/>
            </a:endParaRPr>
          </a:p>
          <a:p>
            <a:pPr marL="616585" marR="8424545">
              <a:lnSpc>
                <a:spcPct val="116100"/>
              </a:lnSpc>
            </a:pPr>
            <a:r>
              <a:rPr sz="2800" spc="-5" dirty="0">
                <a:latin typeface="Arial MT"/>
                <a:cs typeface="Arial MT"/>
              </a:rPr>
              <a:t>Provides end </a:t>
            </a:r>
            <a:r>
              <a:rPr sz="2800" dirty="0">
                <a:latin typeface="Arial MT"/>
                <a:cs typeface="Arial MT"/>
              </a:rPr>
              <a:t>to </a:t>
            </a:r>
            <a:r>
              <a:rPr sz="2800" spc="-5" dirty="0">
                <a:latin typeface="Arial MT"/>
                <a:cs typeface="Arial MT"/>
              </a:rPr>
              <a:t>end encryption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Reduction </a:t>
            </a:r>
            <a:r>
              <a:rPr sz="2800" dirty="0">
                <a:latin typeface="Arial MT"/>
                <a:cs typeface="Arial MT"/>
              </a:rPr>
              <a:t>in </a:t>
            </a:r>
            <a:r>
              <a:rPr sz="2800" spc="-5" dirty="0">
                <a:latin typeface="Arial MT"/>
                <a:cs typeface="Arial MT"/>
              </a:rPr>
              <a:t>Gender-Based Violence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Empowerment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Equality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 dirty="0">
              <a:latin typeface="Arial MT"/>
              <a:cs typeface="Arial MT"/>
            </a:endParaRPr>
          </a:p>
          <a:p>
            <a:pPr marL="506730" indent="-396240">
              <a:lnSpc>
                <a:spcPct val="100000"/>
              </a:lnSpc>
              <a:buAutoNum type="arabicPeriod" startAt="2"/>
              <a:tabLst>
                <a:tab pos="507365" algn="l"/>
              </a:tabLst>
            </a:pPr>
            <a:r>
              <a:rPr sz="2800" b="1" spc="-5" dirty="0">
                <a:latin typeface="Arial"/>
                <a:cs typeface="Arial"/>
              </a:rPr>
              <a:t>Economic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Benefits</a:t>
            </a:r>
            <a:endParaRPr sz="2800" dirty="0">
              <a:latin typeface="Arial"/>
              <a:cs typeface="Arial"/>
            </a:endParaRPr>
          </a:p>
          <a:p>
            <a:pPr marL="616585" marR="5080">
              <a:lnSpc>
                <a:spcPct val="116100"/>
              </a:lnSpc>
            </a:pPr>
            <a:r>
              <a:rPr sz="2800" spc="-5" dirty="0">
                <a:latin typeface="Arial MT"/>
                <a:cs typeface="Arial MT"/>
              </a:rPr>
              <a:t>Lesser storage space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required since</a:t>
            </a:r>
            <a:r>
              <a:rPr sz="2800" dirty="0">
                <a:latin typeface="Arial MT"/>
                <a:cs typeface="Arial MT"/>
              </a:rPr>
              <a:t> it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 </a:t>
            </a:r>
            <a:r>
              <a:rPr sz="2800" spc="-5" dirty="0">
                <a:latin typeface="Arial MT"/>
                <a:cs typeface="Arial MT"/>
              </a:rPr>
              <a:t>integrated with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WhatsApp 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not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-5" dirty="0">
                <a:latin typeface="Arial MT"/>
                <a:cs typeface="Arial MT"/>
              </a:rPr>
              <a:t>separate app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Increased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Workforce Participation</a:t>
            </a:r>
            <a:endParaRPr sz="2800" dirty="0">
              <a:latin typeface="Arial MT"/>
              <a:cs typeface="Arial MT"/>
            </a:endParaRPr>
          </a:p>
          <a:p>
            <a:pPr marL="616585">
              <a:lnSpc>
                <a:spcPct val="100000"/>
              </a:lnSpc>
              <a:spcBef>
                <a:spcPts val="540"/>
              </a:spcBef>
            </a:pPr>
            <a:r>
              <a:rPr sz="2800" spc="-5" dirty="0">
                <a:latin typeface="Arial MT"/>
                <a:cs typeface="Arial MT"/>
              </a:rPr>
              <a:t>Cost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Savings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Emergency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Response</a:t>
            </a:r>
            <a:endParaRPr sz="280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618232" y="8004794"/>
            <a:ext cx="1466215" cy="2069464"/>
            <a:chOff x="16618232" y="8004794"/>
            <a:chExt cx="1466215" cy="2069464"/>
          </a:xfrm>
        </p:grpSpPr>
        <p:sp>
          <p:nvSpPr>
            <p:cNvPr id="14" name="object 14"/>
            <p:cNvSpPr/>
            <p:nvPr/>
          </p:nvSpPr>
          <p:spPr>
            <a:xfrm>
              <a:off x="16618232" y="8874840"/>
              <a:ext cx="1035685" cy="1198880"/>
            </a:xfrm>
            <a:custGeom>
              <a:avLst/>
              <a:gdLst/>
              <a:ahLst/>
              <a:cxnLst/>
              <a:rect l="l" t="t" r="r" b="b"/>
              <a:pathLst>
                <a:path w="1035684" h="1198879">
                  <a:moveTo>
                    <a:pt x="145990" y="473709"/>
                  </a:moveTo>
                  <a:lnTo>
                    <a:pt x="102934" y="462279"/>
                  </a:lnTo>
                  <a:lnTo>
                    <a:pt x="65895" y="417829"/>
                  </a:lnTo>
                  <a:lnTo>
                    <a:pt x="54600" y="373379"/>
                  </a:lnTo>
                  <a:lnTo>
                    <a:pt x="48945" y="368299"/>
                  </a:lnTo>
                  <a:lnTo>
                    <a:pt x="25828" y="337819"/>
                  </a:lnTo>
                  <a:lnTo>
                    <a:pt x="19564" y="308609"/>
                  </a:lnTo>
                  <a:lnTo>
                    <a:pt x="20451" y="298449"/>
                  </a:lnTo>
                  <a:lnTo>
                    <a:pt x="22717" y="284479"/>
                  </a:lnTo>
                  <a:lnTo>
                    <a:pt x="25996" y="269239"/>
                  </a:lnTo>
                  <a:lnTo>
                    <a:pt x="26010" y="267969"/>
                  </a:lnTo>
                  <a:lnTo>
                    <a:pt x="9156" y="233679"/>
                  </a:lnTo>
                  <a:lnTo>
                    <a:pt x="0" y="191769"/>
                  </a:lnTo>
                  <a:lnTo>
                    <a:pt x="154" y="177799"/>
                  </a:lnTo>
                  <a:lnTo>
                    <a:pt x="14322" y="125729"/>
                  </a:lnTo>
                  <a:lnTo>
                    <a:pt x="52331" y="77469"/>
                  </a:lnTo>
                  <a:lnTo>
                    <a:pt x="86061" y="54609"/>
                  </a:lnTo>
                  <a:lnTo>
                    <a:pt x="89396" y="45719"/>
                  </a:lnTo>
                  <a:lnTo>
                    <a:pt x="124215" y="5079"/>
                  </a:lnTo>
                  <a:lnTo>
                    <a:pt x="150379" y="0"/>
                  </a:lnTo>
                  <a:lnTo>
                    <a:pt x="153439" y="0"/>
                  </a:lnTo>
                  <a:lnTo>
                    <a:pt x="171901" y="2539"/>
                  </a:lnTo>
                  <a:lnTo>
                    <a:pt x="180350" y="5079"/>
                  </a:lnTo>
                  <a:lnTo>
                    <a:pt x="196180" y="11429"/>
                  </a:lnTo>
                  <a:lnTo>
                    <a:pt x="282582" y="11429"/>
                  </a:lnTo>
                  <a:lnTo>
                    <a:pt x="300080" y="21589"/>
                  </a:lnTo>
                  <a:lnTo>
                    <a:pt x="249379" y="21589"/>
                  </a:lnTo>
                  <a:lnTo>
                    <a:pt x="260724" y="29209"/>
                  </a:lnTo>
                  <a:lnTo>
                    <a:pt x="293506" y="58419"/>
                  </a:lnTo>
                  <a:lnTo>
                    <a:pt x="304273" y="71119"/>
                  </a:lnTo>
                  <a:lnTo>
                    <a:pt x="306874" y="73659"/>
                  </a:lnTo>
                  <a:lnTo>
                    <a:pt x="325080" y="73659"/>
                  </a:lnTo>
                  <a:lnTo>
                    <a:pt x="326949" y="90169"/>
                  </a:lnTo>
                  <a:lnTo>
                    <a:pt x="326963" y="97789"/>
                  </a:lnTo>
                  <a:lnTo>
                    <a:pt x="327605" y="106679"/>
                  </a:lnTo>
                  <a:lnTo>
                    <a:pt x="328380" y="109219"/>
                  </a:lnTo>
                  <a:lnTo>
                    <a:pt x="329456" y="115569"/>
                  </a:lnTo>
                  <a:lnTo>
                    <a:pt x="329796" y="125729"/>
                  </a:lnTo>
                  <a:lnTo>
                    <a:pt x="329404" y="135889"/>
                  </a:lnTo>
                  <a:lnTo>
                    <a:pt x="328289" y="143509"/>
                  </a:lnTo>
                  <a:lnTo>
                    <a:pt x="327398" y="147319"/>
                  </a:lnTo>
                  <a:lnTo>
                    <a:pt x="324555" y="154939"/>
                  </a:lnTo>
                  <a:lnTo>
                    <a:pt x="317270" y="171449"/>
                  </a:lnTo>
                  <a:lnTo>
                    <a:pt x="929189" y="171449"/>
                  </a:lnTo>
                  <a:lnTo>
                    <a:pt x="932114" y="177799"/>
                  </a:lnTo>
                  <a:lnTo>
                    <a:pt x="932721" y="180339"/>
                  </a:lnTo>
                  <a:lnTo>
                    <a:pt x="27507" y="180339"/>
                  </a:lnTo>
                  <a:lnTo>
                    <a:pt x="26639" y="182879"/>
                  </a:lnTo>
                  <a:lnTo>
                    <a:pt x="27284" y="194309"/>
                  </a:lnTo>
                  <a:lnTo>
                    <a:pt x="28973" y="207009"/>
                  </a:lnTo>
                  <a:lnTo>
                    <a:pt x="31240" y="218439"/>
                  </a:lnTo>
                  <a:lnTo>
                    <a:pt x="33202" y="224789"/>
                  </a:lnTo>
                  <a:lnTo>
                    <a:pt x="939259" y="224789"/>
                  </a:lnTo>
                  <a:lnTo>
                    <a:pt x="939238" y="227329"/>
                  </a:lnTo>
                  <a:lnTo>
                    <a:pt x="929470" y="267969"/>
                  </a:lnTo>
                  <a:lnTo>
                    <a:pt x="915016" y="290829"/>
                  </a:lnTo>
                  <a:lnTo>
                    <a:pt x="923740" y="303529"/>
                  </a:lnTo>
                  <a:lnTo>
                    <a:pt x="935294" y="322579"/>
                  </a:lnTo>
                  <a:lnTo>
                    <a:pt x="944721" y="341629"/>
                  </a:lnTo>
                  <a:lnTo>
                    <a:pt x="952148" y="361949"/>
                  </a:lnTo>
                  <a:lnTo>
                    <a:pt x="957700" y="383539"/>
                  </a:lnTo>
                  <a:lnTo>
                    <a:pt x="72661" y="383539"/>
                  </a:lnTo>
                  <a:lnTo>
                    <a:pt x="72291" y="384809"/>
                  </a:lnTo>
                  <a:lnTo>
                    <a:pt x="91348" y="426719"/>
                  </a:lnTo>
                  <a:lnTo>
                    <a:pt x="127373" y="450849"/>
                  </a:lnTo>
                  <a:lnTo>
                    <a:pt x="960952" y="450849"/>
                  </a:lnTo>
                  <a:lnTo>
                    <a:pt x="960870" y="453389"/>
                  </a:lnTo>
                  <a:lnTo>
                    <a:pt x="198692" y="453389"/>
                  </a:lnTo>
                  <a:lnTo>
                    <a:pt x="195918" y="454659"/>
                  </a:lnTo>
                  <a:lnTo>
                    <a:pt x="192718" y="457199"/>
                  </a:lnTo>
                  <a:lnTo>
                    <a:pt x="178493" y="466089"/>
                  </a:lnTo>
                  <a:lnTo>
                    <a:pt x="162602" y="471169"/>
                  </a:lnTo>
                  <a:lnTo>
                    <a:pt x="145990" y="473709"/>
                  </a:lnTo>
                  <a:close/>
                </a:path>
                <a:path w="1035684" h="1198879">
                  <a:moveTo>
                    <a:pt x="282582" y="11429"/>
                  </a:moveTo>
                  <a:lnTo>
                    <a:pt x="196180" y="11429"/>
                  </a:lnTo>
                  <a:lnTo>
                    <a:pt x="206122" y="8889"/>
                  </a:lnTo>
                  <a:lnTo>
                    <a:pt x="226890" y="5079"/>
                  </a:lnTo>
                  <a:lnTo>
                    <a:pt x="246861" y="5079"/>
                  </a:lnTo>
                  <a:lnTo>
                    <a:pt x="265030" y="6349"/>
                  </a:lnTo>
                  <a:lnTo>
                    <a:pt x="280395" y="10159"/>
                  </a:lnTo>
                  <a:lnTo>
                    <a:pt x="282582" y="11429"/>
                  </a:lnTo>
                  <a:close/>
                </a:path>
                <a:path w="1035684" h="1198879">
                  <a:moveTo>
                    <a:pt x="929189" y="171449"/>
                  </a:moveTo>
                  <a:lnTo>
                    <a:pt x="317270" y="171449"/>
                  </a:lnTo>
                  <a:lnTo>
                    <a:pt x="339575" y="148589"/>
                  </a:lnTo>
                  <a:lnTo>
                    <a:pt x="371715" y="118109"/>
                  </a:lnTo>
                  <a:lnTo>
                    <a:pt x="402021" y="92709"/>
                  </a:lnTo>
                  <a:lnTo>
                    <a:pt x="447322" y="63499"/>
                  </a:lnTo>
                  <a:lnTo>
                    <a:pt x="493956" y="41909"/>
                  </a:lnTo>
                  <a:lnTo>
                    <a:pt x="541619" y="26669"/>
                  </a:lnTo>
                  <a:lnTo>
                    <a:pt x="590005" y="20319"/>
                  </a:lnTo>
                  <a:lnTo>
                    <a:pt x="638811" y="20319"/>
                  </a:lnTo>
                  <a:lnTo>
                    <a:pt x="695762" y="29209"/>
                  </a:lnTo>
                  <a:lnTo>
                    <a:pt x="751887" y="43179"/>
                  </a:lnTo>
                  <a:lnTo>
                    <a:pt x="804229" y="62229"/>
                  </a:lnTo>
                  <a:lnTo>
                    <a:pt x="849826" y="85089"/>
                  </a:lnTo>
                  <a:lnTo>
                    <a:pt x="885719" y="110489"/>
                  </a:lnTo>
                  <a:lnTo>
                    <a:pt x="920999" y="153669"/>
                  </a:lnTo>
                  <a:lnTo>
                    <a:pt x="929189" y="171449"/>
                  </a:lnTo>
                  <a:close/>
                </a:path>
                <a:path w="1035684" h="1198879">
                  <a:moveTo>
                    <a:pt x="325080" y="73659"/>
                  </a:moveTo>
                  <a:lnTo>
                    <a:pt x="306874" y="73659"/>
                  </a:lnTo>
                  <a:lnTo>
                    <a:pt x="307437" y="72389"/>
                  </a:lnTo>
                  <a:lnTo>
                    <a:pt x="306985" y="68579"/>
                  </a:lnTo>
                  <a:lnTo>
                    <a:pt x="282621" y="30479"/>
                  </a:lnTo>
                  <a:lnTo>
                    <a:pt x="258971" y="21589"/>
                  </a:lnTo>
                  <a:lnTo>
                    <a:pt x="300080" y="21589"/>
                  </a:lnTo>
                  <a:lnTo>
                    <a:pt x="314687" y="39369"/>
                  </a:lnTo>
                  <a:lnTo>
                    <a:pt x="323786" y="62229"/>
                  </a:lnTo>
                  <a:lnTo>
                    <a:pt x="325080" y="73659"/>
                  </a:lnTo>
                  <a:close/>
                </a:path>
                <a:path w="1035684" h="1198879">
                  <a:moveTo>
                    <a:pt x="939259" y="224789"/>
                  </a:moveTo>
                  <a:lnTo>
                    <a:pt x="33202" y="224789"/>
                  </a:lnTo>
                  <a:lnTo>
                    <a:pt x="36853" y="212089"/>
                  </a:lnTo>
                  <a:lnTo>
                    <a:pt x="33675" y="201929"/>
                  </a:lnTo>
                  <a:lnTo>
                    <a:pt x="31892" y="196849"/>
                  </a:lnTo>
                  <a:lnTo>
                    <a:pt x="29946" y="189229"/>
                  </a:lnTo>
                  <a:lnTo>
                    <a:pt x="28754" y="182879"/>
                  </a:lnTo>
                  <a:lnTo>
                    <a:pt x="27925" y="180339"/>
                  </a:lnTo>
                  <a:lnTo>
                    <a:pt x="932721" y="180339"/>
                  </a:lnTo>
                  <a:lnTo>
                    <a:pt x="938486" y="204469"/>
                  </a:lnTo>
                  <a:lnTo>
                    <a:pt x="939341" y="214629"/>
                  </a:lnTo>
                  <a:lnTo>
                    <a:pt x="939259" y="224789"/>
                  </a:lnTo>
                  <a:close/>
                </a:path>
                <a:path w="1035684" h="1198879">
                  <a:moveTo>
                    <a:pt x="960952" y="450849"/>
                  </a:moveTo>
                  <a:lnTo>
                    <a:pt x="144911" y="450849"/>
                  </a:lnTo>
                  <a:lnTo>
                    <a:pt x="152725" y="449579"/>
                  </a:lnTo>
                  <a:lnTo>
                    <a:pt x="156978" y="448309"/>
                  </a:lnTo>
                  <a:lnTo>
                    <a:pt x="161846" y="447039"/>
                  </a:lnTo>
                  <a:lnTo>
                    <a:pt x="166347" y="444499"/>
                  </a:lnTo>
                  <a:lnTo>
                    <a:pt x="159348" y="444499"/>
                  </a:lnTo>
                  <a:lnTo>
                    <a:pt x="142622" y="441959"/>
                  </a:lnTo>
                  <a:lnTo>
                    <a:pt x="126598" y="433069"/>
                  </a:lnTo>
                  <a:lnTo>
                    <a:pt x="111945" y="419099"/>
                  </a:lnTo>
                  <a:lnTo>
                    <a:pt x="99330" y="398779"/>
                  </a:lnTo>
                  <a:lnTo>
                    <a:pt x="95138" y="389889"/>
                  </a:lnTo>
                  <a:lnTo>
                    <a:pt x="94767" y="389889"/>
                  </a:lnTo>
                  <a:lnTo>
                    <a:pt x="87085" y="388619"/>
                  </a:lnTo>
                  <a:lnTo>
                    <a:pt x="82135" y="387349"/>
                  </a:lnTo>
                  <a:lnTo>
                    <a:pt x="75626" y="384809"/>
                  </a:lnTo>
                  <a:lnTo>
                    <a:pt x="72661" y="383539"/>
                  </a:lnTo>
                  <a:lnTo>
                    <a:pt x="957700" y="383539"/>
                  </a:lnTo>
                  <a:lnTo>
                    <a:pt x="959513" y="392429"/>
                  </a:lnTo>
                  <a:lnTo>
                    <a:pt x="960502" y="401319"/>
                  </a:lnTo>
                  <a:lnTo>
                    <a:pt x="960923" y="412749"/>
                  </a:lnTo>
                  <a:lnTo>
                    <a:pt x="960952" y="450849"/>
                  </a:lnTo>
                  <a:close/>
                </a:path>
                <a:path w="1035684" h="1198879">
                  <a:moveTo>
                    <a:pt x="830578" y="1198879"/>
                  </a:moveTo>
                  <a:lnTo>
                    <a:pt x="331785" y="1198879"/>
                  </a:lnTo>
                  <a:lnTo>
                    <a:pt x="325732" y="1197609"/>
                  </a:lnTo>
                  <a:lnTo>
                    <a:pt x="337319" y="1160779"/>
                  </a:lnTo>
                  <a:lnTo>
                    <a:pt x="356982" y="1104899"/>
                  </a:lnTo>
                  <a:lnTo>
                    <a:pt x="377407" y="1054099"/>
                  </a:lnTo>
                  <a:lnTo>
                    <a:pt x="399236" y="1007109"/>
                  </a:lnTo>
                  <a:lnTo>
                    <a:pt x="422568" y="961389"/>
                  </a:lnTo>
                  <a:lnTo>
                    <a:pt x="446021" y="922019"/>
                  </a:lnTo>
                  <a:lnTo>
                    <a:pt x="459704" y="895349"/>
                  </a:lnTo>
                  <a:lnTo>
                    <a:pt x="469614" y="869949"/>
                  </a:lnTo>
                  <a:lnTo>
                    <a:pt x="475642" y="843279"/>
                  </a:lnTo>
                  <a:lnTo>
                    <a:pt x="477676" y="817879"/>
                  </a:lnTo>
                  <a:lnTo>
                    <a:pt x="476666" y="800099"/>
                  </a:lnTo>
                  <a:lnTo>
                    <a:pt x="460176" y="764539"/>
                  </a:lnTo>
                  <a:lnTo>
                    <a:pt x="399950" y="737869"/>
                  </a:lnTo>
                  <a:lnTo>
                    <a:pt x="320642" y="725169"/>
                  </a:lnTo>
                  <a:lnTo>
                    <a:pt x="294877" y="718819"/>
                  </a:lnTo>
                  <a:lnTo>
                    <a:pt x="257659" y="690879"/>
                  </a:lnTo>
                  <a:lnTo>
                    <a:pt x="216684" y="636269"/>
                  </a:lnTo>
                  <a:lnTo>
                    <a:pt x="191514" y="572769"/>
                  </a:lnTo>
                  <a:lnTo>
                    <a:pt x="188808" y="519429"/>
                  </a:lnTo>
                  <a:lnTo>
                    <a:pt x="189865" y="501649"/>
                  </a:lnTo>
                  <a:lnTo>
                    <a:pt x="192161" y="483869"/>
                  </a:lnTo>
                  <a:lnTo>
                    <a:pt x="195802" y="467359"/>
                  </a:lnTo>
                  <a:lnTo>
                    <a:pt x="197684" y="459739"/>
                  </a:lnTo>
                  <a:lnTo>
                    <a:pt x="199070" y="453389"/>
                  </a:lnTo>
                  <a:lnTo>
                    <a:pt x="960870" y="453389"/>
                  </a:lnTo>
                  <a:lnTo>
                    <a:pt x="960625" y="461009"/>
                  </a:lnTo>
                  <a:lnTo>
                    <a:pt x="959646" y="468629"/>
                  </a:lnTo>
                  <a:lnTo>
                    <a:pt x="957775" y="476249"/>
                  </a:lnTo>
                  <a:lnTo>
                    <a:pt x="954868" y="486409"/>
                  </a:lnTo>
                  <a:lnTo>
                    <a:pt x="954615" y="488949"/>
                  </a:lnTo>
                  <a:lnTo>
                    <a:pt x="969012" y="527049"/>
                  </a:lnTo>
                  <a:lnTo>
                    <a:pt x="997731" y="561339"/>
                  </a:lnTo>
                  <a:lnTo>
                    <a:pt x="1007766" y="570229"/>
                  </a:lnTo>
                  <a:lnTo>
                    <a:pt x="1016219" y="577849"/>
                  </a:lnTo>
                  <a:lnTo>
                    <a:pt x="1025526" y="584199"/>
                  </a:lnTo>
                  <a:lnTo>
                    <a:pt x="1031498" y="590549"/>
                  </a:lnTo>
                  <a:lnTo>
                    <a:pt x="1034681" y="596899"/>
                  </a:lnTo>
                  <a:lnTo>
                    <a:pt x="1035620" y="604519"/>
                  </a:lnTo>
                  <a:lnTo>
                    <a:pt x="1034284" y="612139"/>
                  </a:lnTo>
                  <a:lnTo>
                    <a:pt x="1029808" y="619759"/>
                  </a:lnTo>
                  <a:lnTo>
                    <a:pt x="1021497" y="627379"/>
                  </a:lnTo>
                  <a:lnTo>
                    <a:pt x="1008653" y="633729"/>
                  </a:lnTo>
                  <a:lnTo>
                    <a:pt x="996945" y="640079"/>
                  </a:lnTo>
                  <a:lnTo>
                    <a:pt x="994775" y="642619"/>
                  </a:lnTo>
                  <a:lnTo>
                    <a:pt x="994775" y="659129"/>
                  </a:lnTo>
                  <a:lnTo>
                    <a:pt x="996617" y="661669"/>
                  </a:lnTo>
                  <a:lnTo>
                    <a:pt x="1011187" y="675639"/>
                  </a:lnTo>
                  <a:lnTo>
                    <a:pt x="1011316" y="675639"/>
                  </a:lnTo>
                  <a:lnTo>
                    <a:pt x="1011120" y="690879"/>
                  </a:lnTo>
                  <a:lnTo>
                    <a:pt x="1007599" y="697229"/>
                  </a:lnTo>
                  <a:lnTo>
                    <a:pt x="995049" y="709929"/>
                  </a:lnTo>
                  <a:lnTo>
                    <a:pt x="999344" y="716279"/>
                  </a:lnTo>
                  <a:lnTo>
                    <a:pt x="1003367" y="725169"/>
                  </a:lnTo>
                  <a:lnTo>
                    <a:pt x="1004283" y="732789"/>
                  </a:lnTo>
                  <a:lnTo>
                    <a:pt x="1002137" y="739139"/>
                  </a:lnTo>
                  <a:lnTo>
                    <a:pt x="996973" y="744219"/>
                  </a:lnTo>
                  <a:lnTo>
                    <a:pt x="994753" y="744219"/>
                  </a:lnTo>
                  <a:lnTo>
                    <a:pt x="988311" y="745489"/>
                  </a:lnTo>
                  <a:lnTo>
                    <a:pt x="974145" y="748029"/>
                  </a:lnTo>
                  <a:lnTo>
                    <a:pt x="971828" y="748029"/>
                  </a:lnTo>
                  <a:lnTo>
                    <a:pt x="969178" y="750569"/>
                  </a:lnTo>
                  <a:lnTo>
                    <a:pt x="967183" y="753109"/>
                  </a:lnTo>
                  <a:lnTo>
                    <a:pt x="966270" y="756919"/>
                  </a:lnTo>
                  <a:lnTo>
                    <a:pt x="966173" y="767079"/>
                  </a:lnTo>
                  <a:lnTo>
                    <a:pt x="966888" y="795019"/>
                  </a:lnTo>
                  <a:lnTo>
                    <a:pt x="966471" y="798829"/>
                  </a:lnTo>
                  <a:lnTo>
                    <a:pt x="964980" y="802639"/>
                  </a:lnTo>
                  <a:lnTo>
                    <a:pt x="960429" y="811529"/>
                  </a:lnTo>
                  <a:lnTo>
                    <a:pt x="953949" y="819149"/>
                  </a:lnTo>
                  <a:lnTo>
                    <a:pt x="947373" y="824229"/>
                  </a:lnTo>
                  <a:lnTo>
                    <a:pt x="830647" y="824229"/>
                  </a:lnTo>
                  <a:lnTo>
                    <a:pt x="819203" y="825499"/>
                  </a:lnTo>
                  <a:lnTo>
                    <a:pt x="772829" y="862329"/>
                  </a:lnTo>
                  <a:lnTo>
                    <a:pt x="754724" y="905509"/>
                  </a:lnTo>
                  <a:lnTo>
                    <a:pt x="731294" y="975359"/>
                  </a:lnTo>
                  <a:lnTo>
                    <a:pt x="723089" y="1005839"/>
                  </a:lnTo>
                  <a:lnTo>
                    <a:pt x="723187" y="1010919"/>
                  </a:lnTo>
                  <a:lnTo>
                    <a:pt x="737194" y="1046479"/>
                  </a:lnTo>
                  <a:lnTo>
                    <a:pt x="739064" y="1047749"/>
                  </a:lnTo>
                  <a:lnTo>
                    <a:pt x="744574" y="1052829"/>
                  </a:lnTo>
                  <a:lnTo>
                    <a:pt x="768436" y="1088389"/>
                  </a:lnTo>
                  <a:lnTo>
                    <a:pt x="771839" y="1099819"/>
                  </a:lnTo>
                  <a:lnTo>
                    <a:pt x="773539" y="1103629"/>
                  </a:lnTo>
                  <a:lnTo>
                    <a:pt x="777406" y="1108709"/>
                  </a:lnTo>
                  <a:lnTo>
                    <a:pt x="785497" y="1117599"/>
                  </a:lnTo>
                  <a:lnTo>
                    <a:pt x="791172" y="1125219"/>
                  </a:lnTo>
                  <a:lnTo>
                    <a:pt x="817252" y="1170939"/>
                  </a:lnTo>
                  <a:lnTo>
                    <a:pt x="826544" y="1189989"/>
                  </a:lnTo>
                  <a:lnTo>
                    <a:pt x="830578" y="1198879"/>
                  </a:lnTo>
                  <a:close/>
                </a:path>
                <a:path w="1035684" h="1198879">
                  <a:moveTo>
                    <a:pt x="924157" y="831849"/>
                  </a:moveTo>
                  <a:lnTo>
                    <a:pt x="906694" y="831849"/>
                  </a:lnTo>
                  <a:lnTo>
                    <a:pt x="885942" y="830579"/>
                  </a:lnTo>
                  <a:lnTo>
                    <a:pt x="864275" y="828039"/>
                  </a:lnTo>
                  <a:lnTo>
                    <a:pt x="845426" y="825499"/>
                  </a:lnTo>
                  <a:lnTo>
                    <a:pt x="830647" y="824229"/>
                  </a:lnTo>
                  <a:lnTo>
                    <a:pt x="947373" y="824229"/>
                  </a:lnTo>
                  <a:lnTo>
                    <a:pt x="945729" y="825499"/>
                  </a:lnTo>
                  <a:lnTo>
                    <a:pt x="935958" y="829309"/>
                  </a:lnTo>
                  <a:lnTo>
                    <a:pt x="924157" y="831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456983" y="8227120"/>
              <a:ext cx="387985" cy="426084"/>
            </a:xfrm>
            <a:custGeom>
              <a:avLst/>
              <a:gdLst/>
              <a:ahLst/>
              <a:cxnLst/>
              <a:rect l="l" t="t" r="r" b="b"/>
              <a:pathLst>
                <a:path w="387984" h="426084">
                  <a:moveTo>
                    <a:pt x="387870" y="425748"/>
                  </a:moveTo>
                  <a:lnTo>
                    <a:pt x="0" y="425748"/>
                  </a:lnTo>
                  <a:lnTo>
                    <a:pt x="0" y="0"/>
                  </a:lnTo>
                  <a:lnTo>
                    <a:pt x="387870" y="0"/>
                  </a:lnTo>
                  <a:lnTo>
                    <a:pt x="387870" y="425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17049" y="8004794"/>
              <a:ext cx="866774" cy="866774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CE0FD33-861C-AB3D-91A3-FD0445AC4B60}"/>
              </a:ext>
            </a:extLst>
          </p:cNvPr>
          <p:cNvSpPr/>
          <p:nvPr/>
        </p:nvSpPr>
        <p:spPr>
          <a:xfrm>
            <a:off x="4685764" y="177964"/>
            <a:ext cx="89164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ECAFC"/>
                </a:solidFill>
                <a:effectLst/>
              </a:rPr>
              <a:t>IMPACT AND BENEFITS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object 17"/>
          <p:cNvGrpSpPr/>
          <p:nvPr/>
        </p:nvGrpSpPr>
        <p:grpSpPr>
          <a:xfrm>
            <a:off x="16468331" y="8173433"/>
            <a:ext cx="1819275" cy="1900555"/>
            <a:chOff x="16468331" y="8173433"/>
            <a:chExt cx="1819275" cy="1900555"/>
          </a:xfrm>
        </p:grpSpPr>
        <p:sp>
          <p:nvSpPr>
            <p:cNvPr id="18" name="object 18"/>
            <p:cNvSpPr/>
            <p:nvPr/>
          </p:nvSpPr>
          <p:spPr>
            <a:xfrm>
              <a:off x="16468331" y="8874840"/>
              <a:ext cx="1035685" cy="1198880"/>
            </a:xfrm>
            <a:custGeom>
              <a:avLst/>
              <a:gdLst/>
              <a:ahLst/>
              <a:cxnLst/>
              <a:rect l="l" t="t" r="r" b="b"/>
              <a:pathLst>
                <a:path w="1035684" h="1198879">
                  <a:moveTo>
                    <a:pt x="145990" y="473709"/>
                  </a:moveTo>
                  <a:lnTo>
                    <a:pt x="102934" y="462279"/>
                  </a:lnTo>
                  <a:lnTo>
                    <a:pt x="65895" y="417829"/>
                  </a:lnTo>
                  <a:lnTo>
                    <a:pt x="54600" y="373379"/>
                  </a:lnTo>
                  <a:lnTo>
                    <a:pt x="48945" y="368299"/>
                  </a:lnTo>
                  <a:lnTo>
                    <a:pt x="25828" y="337819"/>
                  </a:lnTo>
                  <a:lnTo>
                    <a:pt x="19564" y="308609"/>
                  </a:lnTo>
                  <a:lnTo>
                    <a:pt x="20451" y="298449"/>
                  </a:lnTo>
                  <a:lnTo>
                    <a:pt x="22717" y="284479"/>
                  </a:lnTo>
                  <a:lnTo>
                    <a:pt x="25996" y="269239"/>
                  </a:lnTo>
                  <a:lnTo>
                    <a:pt x="26010" y="267969"/>
                  </a:lnTo>
                  <a:lnTo>
                    <a:pt x="9156" y="233679"/>
                  </a:lnTo>
                  <a:lnTo>
                    <a:pt x="0" y="191769"/>
                  </a:lnTo>
                  <a:lnTo>
                    <a:pt x="154" y="177799"/>
                  </a:lnTo>
                  <a:lnTo>
                    <a:pt x="14322" y="125729"/>
                  </a:lnTo>
                  <a:lnTo>
                    <a:pt x="52331" y="77469"/>
                  </a:lnTo>
                  <a:lnTo>
                    <a:pt x="86061" y="54609"/>
                  </a:lnTo>
                  <a:lnTo>
                    <a:pt x="89396" y="45719"/>
                  </a:lnTo>
                  <a:lnTo>
                    <a:pt x="124215" y="5079"/>
                  </a:lnTo>
                  <a:lnTo>
                    <a:pt x="150379" y="0"/>
                  </a:lnTo>
                  <a:lnTo>
                    <a:pt x="153439" y="0"/>
                  </a:lnTo>
                  <a:lnTo>
                    <a:pt x="171901" y="2539"/>
                  </a:lnTo>
                  <a:lnTo>
                    <a:pt x="180350" y="5079"/>
                  </a:lnTo>
                  <a:lnTo>
                    <a:pt x="196180" y="11429"/>
                  </a:lnTo>
                  <a:lnTo>
                    <a:pt x="282582" y="11429"/>
                  </a:lnTo>
                  <a:lnTo>
                    <a:pt x="300080" y="21589"/>
                  </a:lnTo>
                  <a:lnTo>
                    <a:pt x="249379" y="21589"/>
                  </a:lnTo>
                  <a:lnTo>
                    <a:pt x="260724" y="29209"/>
                  </a:lnTo>
                  <a:lnTo>
                    <a:pt x="293506" y="58419"/>
                  </a:lnTo>
                  <a:lnTo>
                    <a:pt x="304273" y="71119"/>
                  </a:lnTo>
                  <a:lnTo>
                    <a:pt x="306874" y="73659"/>
                  </a:lnTo>
                  <a:lnTo>
                    <a:pt x="325080" y="73659"/>
                  </a:lnTo>
                  <a:lnTo>
                    <a:pt x="326949" y="90169"/>
                  </a:lnTo>
                  <a:lnTo>
                    <a:pt x="326963" y="97789"/>
                  </a:lnTo>
                  <a:lnTo>
                    <a:pt x="327605" y="106679"/>
                  </a:lnTo>
                  <a:lnTo>
                    <a:pt x="328380" y="109219"/>
                  </a:lnTo>
                  <a:lnTo>
                    <a:pt x="329456" y="115569"/>
                  </a:lnTo>
                  <a:lnTo>
                    <a:pt x="329796" y="125729"/>
                  </a:lnTo>
                  <a:lnTo>
                    <a:pt x="329404" y="135889"/>
                  </a:lnTo>
                  <a:lnTo>
                    <a:pt x="328289" y="143509"/>
                  </a:lnTo>
                  <a:lnTo>
                    <a:pt x="327398" y="147319"/>
                  </a:lnTo>
                  <a:lnTo>
                    <a:pt x="324555" y="154939"/>
                  </a:lnTo>
                  <a:lnTo>
                    <a:pt x="317270" y="171449"/>
                  </a:lnTo>
                  <a:lnTo>
                    <a:pt x="929189" y="171449"/>
                  </a:lnTo>
                  <a:lnTo>
                    <a:pt x="932114" y="177799"/>
                  </a:lnTo>
                  <a:lnTo>
                    <a:pt x="932721" y="180339"/>
                  </a:lnTo>
                  <a:lnTo>
                    <a:pt x="27507" y="180339"/>
                  </a:lnTo>
                  <a:lnTo>
                    <a:pt x="26639" y="182879"/>
                  </a:lnTo>
                  <a:lnTo>
                    <a:pt x="27284" y="194309"/>
                  </a:lnTo>
                  <a:lnTo>
                    <a:pt x="28973" y="207009"/>
                  </a:lnTo>
                  <a:lnTo>
                    <a:pt x="31240" y="218439"/>
                  </a:lnTo>
                  <a:lnTo>
                    <a:pt x="33202" y="224789"/>
                  </a:lnTo>
                  <a:lnTo>
                    <a:pt x="939259" y="224789"/>
                  </a:lnTo>
                  <a:lnTo>
                    <a:pt x="939238" y="227329"/>
                  </a:lnTo>
                  <a:lnTo>
                    <a:pt x="929470" y="267969"/>
                  </a:lnTo>
                  <a:lnTo>
                    <a:pt x="915016" y="290829"/>
                  </a:lnTo>
                  <a:lnTo>
                    <a:pt x="923740" y="303529"/>
                  </a:lnTo>
                  <a:lnTo>
                    <a:pt x="935294" y="322579"/>
                  </a:lnTo>
                  <a:lnTo>
                    <a:pt x="944721" y="341629"/>
                  </a:lnTo>
                  <a:lnTo>
                    <a:pt x="952148" y="361949"/>
                  </a:lnTo>
                  <a:lnTo>
                    <a:pt x="957700" y="383539"/>
                  </a:lnTo>
                  <a:lnTo>
                    <a:pt x="72661" y="383539"/>
                  </a:lnTo>
                  <a:lnTo>
                    <a:pt x="72291" y="384809"/>
                  </a:lnTo>
                  <a:lnTo>
                    <a:pt x="91348" y="426719"/>
                  </a:lnTo>
                  <a:lnTo>
                    <a:pt x="127373" y="450849"/>
                  </a:lnTo>
                  <a:lnTo>
                    <a:pt x="960952" y="450849"/>
                  </a:lnTo>
                  <a:lnTo>
                    <a:pt x="960870" y="453389"/>
                  </a:lnTo>
                  <a:lnTo>
                    <a:pt x="198692" y="453389"/>
                  </a:lnTo>
                  <a:lnTo>
                    <a:pt x="195918" y="454659"/>
                  </a:lnTo>
                  <a:lnTo>
                    <a:pt x="192718" y="457199"/>
                  </a:lnTo>
                  <a:lnTo>
                    <a:pt x="178493" y="466089"/>
                  </a:lnTo>
                  <a:lnTo>
                    <a:pt x="162602" y="471169"/>
                  </a:lnTo>
                  <a:lnTo>
                    <a:pt x="145990" y="473709"/>
                  </a:lnTo>
                  <a:close/>
                </a:path>
                <a:path w="1035684" h="1198879">
                  <a:moveTo>
                    <a:pt x="282582" y="11429"/>
                  </a:moveTo>
                  <a:lnTo>
                    <a:pt x="196180" y="11429"/>
                  </a:lnTo>
                  <a:lnTo>
                    <a:pt x="206122" y="8889"/>
                  </a:lnTo>
                  <a:lnTo>
                    <a:pt x="226890" y="5079"/>
                  </a:lnTo>
                  <a:lnTo>
                    <a:pt x="246861" y="5079"/>
                  </a:lnTo>
                  <a:lnTo>
                    <a:pt x="265030" y="6349"/>
                  </a:lnTo>
                  <a:lnTo>
                    <a:pt x="280395" y="10159"/>
                  </a:lnTo>
                  <a:lnTo>
                    <a:pt x="282582" y="11429"/>
                  </a:lnTo>
                  <a:close/>
                </a:path>
                <a:path w="1035684" h="1198879">
                  <a:moveTo>
                    <a:pt x="929189" y="171449"/>
                  </a:moveTo>
                  <a:lnTo>
                    <a:pt x="317270" y="171449"/>
                  </a:lnTo>
                  <a:lnTo>
                    <a:pt x="339575" y="148589"/>
                  </a:lnTo>
                  <a:lnTo>
                    <a:pt x="371715" y="118109"/>
                  </a:lnTo>
                  <a:lnTo>
                    <a:pt x="402021" y="92709"/>
                  </a:lnTo>
                  <a:lnTo>
                    <a:pt x="447322" y="63499"/>
                  </a:lnTo>
                  <a:lnTo>
                    <a:pt x="493956" y="41909"/>
                  </a:lnTo>
                  <a:lnTo>
                    <a:pt x="541619" y="26669"/>
                  </a:lnTo>
                  <a:lnTo>
                    <a:pt x="590005" y="20319"/>
                  </a:lnTo>
                  <a:lnTo>
                    <a:pt x="638811" y="20319"/>
                  </a:lnTo>
                  <a:lnTo>
                    <a:pt x="695762" y="29209"/>
                  </a:lnTo>
                  <a:lnTo>
                    <a:pt x="751887" y="43179"/>
                  </a:lnTo>
                  <a:lnTo>
                    <a:pt x="804229" y="62229"/>
                  </a:lnTo>
                  <a:lnTo>
                    <a:pt x="849826" y="85089"/>
                  </a:lnTo>
                  <a:lnTo>
                    <a:pt x="885719" y="110489"/>
                  </a:lnTo>
                  <a:lnTo>
                    <a:pt x="920999" y="153669"/>
                  </a:lnTo>
                  <a:lnTo>
                    <a:pt x="929189" y="171449"/>
                  </a:lnTo>
                  <a:close/>
                </a:path>
                <a:path w="1035684" h="1198879">
                  <a:moveTo>
                    <a:pt x="325080" y="73659"/>
                  </a:moveTo>
                  <a:lnTo>
                    <a:pt x="306874" y="73659"/>
                  </a:lnTo>
                  <a:lnTo>
                    <a:pt x="307437" y="72389"/>
                  </a:lnTo>
                  <a:lnTo>
                    <a:pt x="306985" y="68579"/>
                  </a:lnTo>
                  <a:lnTo>
                    <a:pt x="282621" y="30479"/>
                  </a:lnTo>
                  <a:lnTo>
                    <a:pt x="258971" y="21589"/>
                  </a:lnTo>
                  <a:lnTo>
                    <a:pt x="300080" y="21589"/>
                  </a:lnTo>
                  <a:lnTo>
                    <a:pt x="314687" y="39369"/>
                  </a:lnTo>
                  <a:lnTo>
                    <a:pt x="323786" y="62229"/>
                  </a:lnTo>
                  <a:lnTo>
                    <a:pt x="325080" y="73659"/>
                  </a:lnTo>
                  <a:close/>
                </a:path>
                <a:path w="1035684" h="1198879">
                  <a:moveTo>
                    <a:pt x="939259" y="224789"/>
                  </a:moveTo>
                  <a:lnTo>
                    <a:pt x="33202" y="224789"/>
                  </a:lnTo>
                  <a:lnTo>
                    <a:pt x="36853" y="212089"/>
                  </a:lnTo>
                  <a:lnTo>
                    <a:pt x="33675" y="201929"/>
                  </a:lnTo>
                  <a:lnTo>
                    <a:pt x="31892" y="196849"/>
                  </a:lnTo>
                  <a:lnTo>
                    <a:pt x="29946" y="189229"/>
                  </a:lnTo>
                  <a:lnTo>
                    <a:pt x="28754" y="182879"/>
                  </a:lnTo>
                  <a:lnTo>
                    <a:pt x="27925" y="180339"/>
                  </a:lnTo>
                  <a:lnTo>
                    <a:pt x="932721" y="180339"/>
                  </a:lnTo>
                  <a:lnTo>
                    <a:pt x="938486" y="204469"/>
                  </a:lnTo>
                  <a:lnTo>
                    <a:pt x="939341" y="214629"/>
                  </a:lnTo>
                  <a:lnTo>
                    <a:pt x="939259" y="224789"/>
                  </a:lnTo>
                  <a:close/>
                </a:path>
                <a:path w="1035684" h="1198879">
                  <a:moveTo>
                    <a:pt x="960952" y="450849"/>
                  </a:moveTo>
                  <a:lnTo>
                    <a:pt x="144911" y="450849"/>
                  </a:lnTo>
                  <a:lnTo>
                    <a:pt x="152725" y="449579"/>
                  </a:lnTo>
                  <a:lnTo>
                    <a:pt x="156978" y="448309"/>
                  </a:lnTo>
                  <a:lnTo>
                    <a:pt x="161846" y="447039"/>
                  </a:lnTo>
                  <a:lnTo>
                    <a:pt x="166347" y="444499"/>
                  </a:lnTo>
                  <a:lnTo>
                    <a:pt x="159348" y="444499"/>
                  </a:lnTo>
                  <a:lnTo>
                    <a:pt x="142622" y="441959"/>
                  </a:lnTo>
                  <a:lnTo>
                    <a:pt x="126598" y="433069"/>
                  </a:lnTo>
                  <a:lnTo>
                    <a:pt x="111945" y="419099"/>
                  </a:lnTo>
                  <a:lnTo>
                    <a:pt x="99330" y="398779"/>
                  </a:lnTo>
                  <a:lnTo>
                    <a:pt x="95138" y="389889"/>
                  </a:lnTo>
                  <a:lnTo>
                    <a:pt x="94767" y="389889"/>
                  </a:lnTo>
                  <a:lnTo>
                    <a:pt x="87085" y="388619"/>
                  </a:lnTo>
                  <a:lnTo>
                    <a:pt x="82135" y="387349"/>
                  </a:lnTo>
                  <a:lnTo>
                    <a:pt x="75626" y="384809"/>
                  </a:lnTo>
                  <a:lnTo>
                    <a:pt x="72661" y="383539"/>
                  </a:lnTo>
                  <a:lnTo>
                    <a:pt x="957700" y="383539"/>
                  </a:lnTo>
                  <a:lnTo>
                    <a:pt x="959513" y="392429"/>
                  </a:lnTo>
                  <a:lnTo>
                    <a:pt x="960502" y="401319"/>
                  </a:lnTo>
                  <a:lnTo>
                    <a:pt x="960923" y="412749"/>
                  </a:lnTo>
                  <a:lnTo>
                    <a:pt x="960952" y="450849"/>
                  </a:lnTo>
                  <a:close/>
                </a:path>
                <a:path w="1035684" h="1198879">
                  <a:moveTo>
                    <a:pt x="830578" y="1198879"/>
                  </a:moveTo>
                  <a:lnTo>
                    <a:pt x="331785" y="1198879"/>
                  </a:lnTo>
                  <a:lnTo>
                    <a:pt x="325732" y="1197609"/>
                  </a:lnTo>
                  <a:lnTo>
                    <a:pt x="337319" y="1160779"/>
                  </a:lnTo>
                  <a:lnTo>
                    <a:pt x="356982" y="1104899"/>
                  </a:lnTo>
                  <a:lnTo>
                    <a:pt x="377407" y="1054099"/>
                  </a:lnTo>
                  <a:lnTo>
                    <a:pt x="399236" y="1007109"/>
                  </a:lnTo>
                  <a:lnTo>
                    <a:pt x="422568" y="961389"/>
                  </a:lnTo>
                  <a:lnTo>
                    <a:pt x="446021" y="922019"/>
                  </a:lnTo>
                  <a:lnTo>
                    <a:pt x="459704" y="895349"/>
                  </a:lnTo>
                  <a:lnTo>
                    <a:pt x="469614" y="869949"/>
                  </a:lnTo>
                  <a:lnTo>
                    <a:pt x="475642" y="843279"/>
                  </a:lnTo>
                  <a:lnTo>
                    <a:pt x="477676" y="817879"/>
                  </a:lnTo>
                  <a:lnTo>
                    <a:pt x="476666" y="800099"/>
                  </a:lnTo>
                  <a:lnTo>
                    <a:pt x="460176" y="764539"/>
                  </a:lnTo>
                  <a:lnTo>
                    <a:pt x="399950" y="737869"/>
                  </a:lnTo>
                  <a:lnTo>
                    <a:pt x="320642" y="725169"/>
                  </a:lnTo>
                  <a:lnTo>
                    <a:pt x="294877" y="718819"/>
                  </a:lnTo>
                  <a:lnTo>
                    <a:pt x="257659" y="690879"/>
                  </a:lnTo>
                  <a:lnTo>
                    <a:pt x="216684" y="636269"/>
                  </a:lnTo>
                  <a:lnTo>
                    <a:pt x="191514" y="572769"/>
                  </a:lnTo>
                  <a:lnTo>
                    <a:pt x="188808" y="519429"/>
                  </a:lnTo>
                  <a:lnTo>
                    <a:pt x="189865" y="501649"/>
                  </a:lnTo>
                  <a:lnTo>
                    <a:pt x="192161" y="483869"/>
                  </a:lnTo>
                  <a:lnTo>
                    <a:pt x="195802" y="467359"/>
                  </a:lnTo>
                  <a:lnTo>
                    <a:pt x="197684" y="459739"/>
                  </a:lnTo>
                  <a:lnTo>
                    <a:pt x="199070" y="453389"/>
                  </a:lnTo>
                  <a:lnTo>
                    <a:pt x="960870" y="453389"/>
                  </a:lnTo>
                  <a:lnTo>
                    <a:pt x="960625" y="461009"/>
                  </a:lnTo>
                  <a:lnTo>
                    <a:pt x="959646" y="468629"/>
                  </a:lnTo>
                  <a:lnTo>
                    <a:pt x="957775" y="476249"/>
                  </a:lnTo>
                  <a:lnTo>
                    <a:pt x="954868" y="486409"/>
                  </a:lnTo>
                  <a:lnTo>
                    <a:pt x="954615" y="488949"/>
                  </a:lnTo>
                  <a:lnTo>
                    <a:pt x="969012" y="527049"/>
                  </a:lnTo>
                  <a:lnTo>
                    <a:pt x="997731" y="561339"/>
                  </a:lnTo>
                  <a:lnTo>
                    <a:pt x="1007766" y="570229"/>
                  </a:lnTo>
                  <a:lnTo>
                    <a:pt x="1016219" y="577849"/>
                  </a:lnTo>
                  <a:lnTo>
                    <a:pt x="1025526" y="584199"/>
                  </a:lnTo>
                  <a:lnTo>
                    <a:pt x="1031498" y="590549"/>
                  </a:lnTo>
                  <a:lnTo>
                    <a:pt x="1034681" y="596899"/>
                  </a:lnTo>
                  <a:lnTo>
                    <a:pt x="1035620" y="604519"/>
                  </a:lnTo>
                  <a:lnTo>
                    <a:pt x="1034284" y="612139"/>
                  </a:lnTo>
                  <a:lnTo>
                    <a:pt x="1029808" y="619759"/>
                  </a:lnTo>
                  <a:lnTo>
                    <a:pt x="1021497" y="627379"/>
                  </a:lnTo>
                  <a:lnTo>
                    <a:pt x="1008653" y="633729"/>
                  </a:lnTo>
                  <a:lnTo>
                    <a:pt x="996945" y="640079"/>
                  </a:lnTo>
                  <a:lnTo>
                    <a:pt x="994775" y="642619"/>
                  </a:lnTo>
                  <a:lnTo>
                    <a:pt x="994775" y="659129"/>
                  </a:lnTo>
                  <a:lnTo>
                    <a:pt x="996617" y="661669"/>
                  </a:lnTo>
                  <a:lnTo>
                    <a:pt x="1011187" y="675639"/>
                  </a:lnTo>
                  <a:lnTo>
                    <a:pt x="1011316" y="675639"/>
                  </a:lnTo>
                  <a:lnTo>
                    <a:pt x="1011120" y="690879"/>
                  </a:lnTo>
                  <a:lnTo>
                    <a:pt x="1007599" y="697229"/>
                  </a:lnTo>
                  <a:lnTo>
                    <a:pt x="995049" y="709929"/>
                  </a:lnTo>
                  <a:lnTo>
                    <a:pt x="999344" y="716279"/>
                  </a:lnTo>
                  <a:lnTo>
                    <a:pt x="1003367" y="725169"/>
                  </a:lnTo>
                  <a:lnTo>
                    <a:pt x="1004283" y="732789"/>
                  </a:lnTo>
                  <a:lnTo>
                    <a:pt x="1002137" y="739139"/>
                  </a:lnTo>
                  <a:lnTo>
                    <a:pt x="996973" y="744219"/>
                  </a:lnTo>
                  <a:lnTo>
                    <a:pt x="994753" y="744219"/>
                  </a:lnTo>
                  <a:lnTo>
                    <a:pt x="988311" y="745489"/>
                  </a:lnTo>
                  <a:lnTo>
                    <a:pt x="974145" y="748029"/>
                  </a:lnTo>
                  <a:lnTo>
                    <a:pt x="971828" y="748029"/>
                  </a:lnTo>
                  <a:lnTo>
                    <a:pt x="969178" y="750569"/>
                  </a:lnTo>
                  <a:lnTo>
                    <a:pt x="967183" y="753109"/>
                  </a:lnTo>
                  <a:lnTo>
                    <a:pt x="966270" y="756919"/>
                  </a:lnTo>
                  <a:lnTo>
                    <a:pt x="966173" y="767079"/>
                  </a:lnTo>
                  <a:lnTo>
                    <a:pt x="966888" y="795019"/>
                  </a:lnTo>
                  <a:lnTo>
                    <a:pt x="966471" y="798829"/>
                  </a:lnTo>
                  <a:lnTo>
                    <a:pt x="964980" y="802639"/>
                  </a:lnTo>
                  <a:lnTo>
                    <a:pt x="960429" y="811529"/>
                  </a:lnTo>
                  <a:lnTo>
                    <a:pt x="953949" y="819149"/>
                  </a:lnTo>
                  <a:lnTo>
                    <a:pt x="947373" y="824229"/>
                  </a:lnTo>
                  <a:lnTo>
                    <a:pt x="830647" y="824229"/>
                  </a:lnTo>
                  <a:lnTo>
                    <a:pt x="819203" y="825499"/>
                  </a:lnTo>
                  <a:lnTo>
                    <a:pt x="772829" y="862329"/>
                  </a:lnTo>
                  <a:lnTo>
                    <a:pt x="754724" y="905509"/>
                  </a:lnTo>
                  <a:lnTo>
                    <a:pt x="731294" y="975359"/>
                  </a:lnTo>
                  <a:lnTo>
                    <a:pt x="723089" y="1005839"/>
                  </a:lnTo>
                  <a:lnTo>
                    <a:pt x="723187" y="1010919"/>
                  </a:lnTo>
                  <a:lnTo>
                    <a:pt x="737194" y="1046479"/>
                  </a:lnTo>
                  <a:lnTo>
                    <a:pt x="739064" y="1047749"/>
                  </a:lnTo>
                  <a:lnTo>
                    <a:pt x="744574" y="1052829"/>
                  </a:lnTo>
                  <a:lnTo>
                    <a:pt x="768436" y="1088389"/>
                  </a:lnTo>
                  <a:lnTo>
                    <a:pt x="771839" y="1099819"/>
                  </a:lnTo>
                  <a:lnTo>
                    <a:pt x="773539" y="1103629"/>
                  </a:lnTo>
                  <a:lnTo>
                    <a:pt x="777406" y="1108709"/>
                  </a:lnTo>
                  <a:lnTo>
                    <a:pt x="785497" y="1117599"/>
                  </a:lnTo>
                  <a:lnTo>
                    <a:pt x="791172" y="1125219"/>
                  </a:lnTo>
                  <a:lnTo>
                    <a:pt x="817252" y="1170939"/>
                  </a:lnTo>
                  <a:lnTo>
                    <a:pt x="826544" y="1189989"/>
                  </a:lnTo>
                  <a:lnTo>
                    <a:pt x="830578" y="1198879"/>
                  </a:lnTo>
                  <a:close/>
                </a:path>
                <a:path w="1035684" h="1198879">
                  <a:moveTo>
                    <a:pt x="924157" y="831849"/>
                  </a:moveTo>
                  <a:lnTo>
                    <a:pt x="906694" y="831849"/>
                  </a:lnTo>
                  <a:lnTo>
                    <a:pt x="885942" y="830579"/>
                  </a:lnTo>
                  <a:lnTo>
                    <a:pt x="864275" y="828039"/>
                  </a:lnTo>
                  <a:lnTo>
                    <a:pt x="845426" y="825499"/>
                  </a:lnTo>
                  <a:lnTo>
                    <a:pt x="830647" y="824229"/>
                  </a:lnTo>
                  <a:lnTo>
                    <a:pt x="947373" y="824229"/>
                  </a:lnTo>
                  <a:lnTo>
                    <a:pt x="945729" y="825499"/>
                  </a:lnTo>
                  <a:lnTo>
                    <a:pt x="935958" y="829309"/>
                  </a:lnTo>
                  <a:lnTo>
                    <a:pt x="924157" y="831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650826" y="8386390"/>
              <a:ext cx="407034" cy="445134"/>
            </a:xfrm>
            <a:custGeom>
              <a:avLst/>
              <a:gdLst/>
              <a:ahLst/>
              <a:cxnLst/>
              <a:rect l="l" t="t" r="r" b="b"/>
              <a:pathLst>
                <a:path w="407034" h="445134">
                  <a:moveTo>
                    <a:pt x="406608" y="444727"/>
                  </a:moveTo>
                  <a:lnTo>
                    <a:pt x="0" y="444727"/>
                  </a:lnTo>
                  <a:lnTo>
                    <a:pt x="0" y="0"/>
                  </a:lnTo>
                  <a:lnTo>
                    <a:pt x="406608" y="0"/>
                  </a:lnTo>
                  <a:lnTo>
                    <a:pt x="406608" y="4447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20260" y="8173433"/>
              <a:ext cx="866774" cy="866774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104D420-88FE-A125-6B16-045C26FFBF33}"/>
              </a:ext>
            </a:extLst>
          </p:cNvPr>
          <p:cNvSpPr/>
          <p:nvPr/>
        </p:nvSpPr>
        <p:spPr>
          <a:xfrm>
            <a:off x="914400" y="2019300"/>
            <a:ext cx="16505860" cy="6019800"/>
          </a:xfrm>
          <a:prstGeom prst="rect">
            <a:avLst/>
          </a:prstGeom>
          <a:solidFill>
            <a:srgbClr val="FECA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hlinkClick r:id="rId3"/>
              </a:rPr>
              <a:t>https://ieeexplore.ieee.org/document/7443652</a:t>
            </a: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hlinkClick r:id="rId4"/>
              </a:rPr>
              <a:t>https://ieeexplore.ieee.org/document/9936427</a:t>
            </a:r>
            <a:r>
              <a:rPr lang="en-IN" sz="4400" dirty="0"/>
              <a:t>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hlinkClick r:id="rId5"/>
              </a:rPr>
              <a:t>https://link.springer.com/article/10.3758/s13428-023-02213-2</a:t>
            </a: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hlinkClick r:id="rId6"/>
              </a:rPr>
              <a:t>https://lastinvention.co.za/ussd2chatapp/</a:t>
            </a: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hlinkClick r:id="rId7"/>
              </a:rPr>
              <a:t>https://www.ijarnd.com/manuscripts/v3i4/V3I4-1196.pdf</a:t>
            </a:r>
            <a:endParaRPr lang="en-IN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hlinkClick r:id="rId8"/>
              </a:rPr>
              <a:t>https://bmcpublichealth.biomedcentral.com/articles/10.1186/s12889-021-12292-5</a:t>
            </a:r>
            <a:endParaRPr lang="en-IN" sz="4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EC305-599D-B294-1F20-D198F4B2E1B0}"/>
              </a:ext>
            </a:extLst>
          </p:cNvPr>
          <p:cNvSpPr/>
          <p:nvPr/>
        </p:nvSpPr>
        <p:spPr>
          <a:xfrm>
            <a:off x="3609174" y="571500"/>
            <a:ext cx="111163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ECAFC"/>
                </a:solidFill>
                <a:effectLst/>
              </a:rPr>
              <a:t>RESEARCH AND REFERENCES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27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907</Words>
  <Application>Microsoft Office PowerPoint</Application>
  <PresentationFormat>Custom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MT</vt:lpstr>
      <vt:lpstr>Calibri</vt:lpstr>
      <vt:lpstr>Lucida Sans Unicode</vt:lpstr>
      <vt:lpstr>Trebuchet MS</vt:lpstr>
      <vt:lpstr>Verdana</vt:lpstr>
      <vt:lpstr>Office Theme</vt:lpstr>
      <vt:lpstr>PowerPoint Presentation</vt:lpstr>
      <vt:lpstr>IDEA</vt:lpstr>
      <vt:lpstr>TECHNICAL APPROACH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SIH_HER</dc:title>
  <dc:creator>Sowmmyashri T</dc:creator>
  <cp:keywords>DAGSEbZxV7Q,BAEf9yj_1Zg</cp:keywords>
  <cp:lastModifiedBy>Sowmmyashri Thiruvengadam</cp:lastModifiedBy>
  <cp:revision>1</cp:revision>
  <dcterms:created xsi:type="dcterms:W3CDTF">2024-09-29T17:13:08Z</dcterms:created>
  <dcterms:modified xsi:type="dcterms:W3CDTF">2024-09-29T17:32:38Z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2024-09-28T00:00:00Z</vt:filetime>
  </property>
  <property fmtid="{D5CDD505-2E9C-101B-9397-08002B2CF9AE}" pid="3" name="Creator">
    <vt:lpwstr>Canva</vt:lpwstr>
  </property>
  <property fmtid="{D5CDD505-2E9C-101B-9397-08002B2CF9AE}" pid="4" name="LastSaved">
    <vt:filetime>2024-09-29T00:00:00Z</vt:filetime>
  </property>
</Properties>
</file>