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6858399-a608-4da1-8cae-6f396eec353a}">
  <we:reference id="WA200003233" version="2.0.0.3" store="en-US" storeType="OMEX"/>
  <we:alternateReferences/>
  <we:properties>
    <we:property name="Microsoft.Office.CampaignId" value="&quot;none&quot;"/>
    <we:property name="reportUrl" value="&quot;/groups/me/reports/b4c00fcd-5109-46f2-873d-2d96f9076ea9/ffa862c8172e0bb6850f?bookmarkGuid=c54d17c0-a668-40f5-aac4-06daf95a4df0&amp;bookmarkUsage=1&amp;ctid=a1d871b0-35d9-41b0-9291-727c385ca676&amp;fromEntryPoint=export&quot;"/>
    <we:property name="reportState" value="&quot;CONNECTED&quot;"/>
    <we:property name="artifactViewState" value="&quot;live&quot;"/>
    <we:property name="reportEmbeddedTime" value="&quot;2024-12-04T18:27:05.431Z&quot;"/>
    <we:property name="creatorSessionId" value="&quot;31936c03-b6c6-4e38-8abf-25e2d644de53&quot;"/>
    <we:property name="creatorUserId" value="&quot;10032003A33A06D5&quot;"/>
    <we:property name="creatorTenantId" value="&quot;a1d871b0-35d9-41b0-9291-727c385ca676&quot;"/>
    <we:property name="pageDisplayName" value="&quot;Axon Analysis Dashboard&quot;"/>
    <we:property name="pageName" value="&quot;ffa862c8172e0bb6850f&quot;"/>
    <we:property name="reportName" value="&quot;Axon Analysis Dashboard&quot;"/>
    <we:property name="isVisualContainerHeaderHidden" value="false"/>
    <we:property name="isFiltersActionButtonVisible" value="false"/>
    <we:property name="initialStateBookmark" value="&quot;H4sIAAAAAAAAA+1aWW/bOBD+K4Fe+mIsdIvKW+q02EWbo02QxWIRFDyGjhpZdCkpjTfwf9+hJCc+Y1t107hJYMQWORp+c5JD8s4SST5I6fCY9sHat94qdd2n+nrPsTpW1rSdnHw4Ovj84cvxwdE7bFaDIlFZbu3fWQXVPSgukrykqeGAjf9ediyapqe0Z54kTXPoWAPQucpomvwHNTF2FbqEUceC20GqNDUszwpagGF7g+T4jGM7f3g4IuVFcgNnwIu6VUpKQpcTJ3LBZiwkgS2RLK8JKmQLSQzraviuygqaZDiMaYsD4vmO7QbSIdx2pI8vVzyStGhI2PDd7UCjdCjzcGC0cq4GxzhmTWNILsag3Y71Xqt+RdyoNS/ZtxL0EF8wfCCvKe+ss3EH/v40/vEYp4FhkRVJMTQPWomSFzm2nVeo7FHnnlJNUiotAD8odDpJjbY6gxTVVg3RVWnZr2DNgFSl5vAZ5MNDhWSE5jvVCo07iaYaHnsaGDKBVFhmpBOD4e2wGuow0WNrurM6Oej1NPRo0TxOd26GUc1iPKMpuqVpfF9mDQB7NDLw0KDWfjAyfbV63AllrlI7vv/3FWho9JiJZAz/rxmw+dZVXYGnLIXlDO79b2T+Luuw21Sr8/I/iqpjXanvXQ0Y06LxzCZ0DsQNzTi2zsL4ccsvdvj1nGAWsFFTnmS9tMlZD+mjtrr1HSk1Zri0e0V1YTIj+wpGL/t3+Kp6Mnf/EaGN89TpFWm/TiTQLgrXU3q4vrtu6B+XVaixkImYuNyjjOA/2yZutDL3NtgSjkb5MVfmZV6ovhloBitXZVZUAbPzfvx8AONPmRRbiLxzpTMqVBV3jh+4gROFhLgO2dUgNE2EC7ClS8OI0jgORBxE3spQWGrSI6B5qWEj1HN4j1Re7FXzNoi90zp895bk95VG41SLafsYJhDF0ovdkAXguq7jOES4T5gAmpyU4mJwWb76iH2veWCbgL+VtCJrPGsLCcHYD8sHfg2ihtlVfaZe5+WWvl7Pza4gjmA+eDGFyJOcCMbaJ6SdC4Y/E9BU86vhR7iBdB7bff981xjPBdVJXdo2K/GW8jVVyD07a0rkivzQ1M6GdgKWZRr3HhpMdyOM9Q9Q3SaL53WUHeArm4SXMxteL0K760Xxi1BFnVIiyaR0gjBi3Pa8CGwuydOucZakjXNV0HQvv08eG2eLrWM5eViR/XowEyv3JwGzBEZ3qlz7lUje9QepGsJCb1lrJdx0tVyc/DTPr0sRDyBgoS8CIISBG5CQcMPwUakKuC2Yup1f4kcBo4Fv+yHE3JMgiB+GK7nlVxS/53k5UlBHUkFISKkQvuOtTiDbKxdgyuwTWnxfpmnryihPEw56SlgLvbxX2VfQglbCDOrREqj7lai6oZL1zvqYoPw17wualobtm0N8Q6jv2Zvxvt9oyXRUvbHBzuRm+hjv9NiBg0W6jD0scQGkR+z2qf9FzJnLU9xjHv17q+ZTiYtOeNXOYu0cqay4ajc5/t6KOaSL9nJ3KjP/3gaaKhNIJB0hXAoggMtQEkLkc5jluenfcTfariqanSKc2v3ICTxcmdmBzTzqxk9W1i09w6m2gr64tu0/SbmwGofXetZqsT+2YDMf54bWa9TrQTK/Gg9DIV0Pi3kae2B7DJi3+sji5c7O66xddmT/dKW/DBJYuD/40rfDHnygmeoERIFrMypt33xz11t9+egFHYAvB9h0HJd91sTUg8cGLTyWUf1cDoxaC/0zjo3WcJHalcGXMUQ8th0vlrEr7ND3V7ry6z26Ld2jmztheb1H93qPbieWCjzFDGMuAjRH988kCT+vU/s1btNVMbeowlRlkQ8oh1OawYJKE52HZsIY69Fq01zYtqox0HpJEydr0Dfg/gcyaWi3ay4AAA==&quot;"/>
    <we:property name="bookmark" value="&quot;H4sIAAAAAAAAA+1aWW/bOBD+K4FeugsYhW5ReWudFlts0itBFotFsKDIoa1GFl1KSuIN/N93SMl3HDuqm+YKktgih8OPM8M5KF5bPC2GGR19pAOw9q23Up4PqDrfc6yOlddtjmCBHXE3thM7Jq7vhjTCXjksU5kX1v61VVLVg/I0LSqaaUbY+M9Zx6JZ9pn29JOgWQEdawiqkDnN0v+gJsauUlUw7lhwNcykoprlcUlL0GwvkByfNYTXHs5IWZlewDGwsm4VgpLQZcSJXLCTJCSBLZCsqAkMshtJNGszfVfmJU1znEa3xQHxfMd2A+EQZjvCx8GGR5qVDUkyenc1VLg6XPNoqIVzIocfcc6aRpOcTkC7Heu9kgND3Ei3qJLvFagRDtB8oKgpr63jSQd+/zL5chunoWaRl2k50g9K8oqVBbadGFT2uDOllPOUUnHAX1x0Nk+NujqGDMVmpujKrBoYWEsgZaUYfAUxezBIxqi+z0qicufRmOmxp4EhUsi4pWf6pDG8HZmpDlI10aa7LJM3vZ6CHi2bx8XOu2GUyxiPaYZmqRvfV3kDwB6PNTxUqLUfjHVfLR53TpibxI7j/+qDgkaOOU8n8D8sgS12LmoDniYZrGcwtb+x/jmrt91dpbq6/ltRday+vOwqwD3NG8tsts4bfkFzhq3LMH5c8zcb/HZGsAxYi6lI817W+KyZ+6i1bl0ipUIPl3X7VJXaMybfQMtl/xqHynsz9x9ZtDae2r0i7bc5B9rFxfWkGm1vrne0jzOz1ZIw4RhbmEcTgv9sm7jRRt/bYEsZKuXHTJlVRSkHeqIlrExWeWk2zKO344cDGL+KtNzBzjuRKqdcmn3n+IEbOFFIiOuQx7oJdRNhHGzh0jCiNI4DHgeRt3ErrFXpEdCiUnAn1Ct4j2RR7pm4DXzvc71999b4941KY1TxRf1oJhDFwovdMAnAdV3HcQh379EBND4pw2Rwnb86xL4XP7BLwN8rasgay9qBQ9D6w/KBnQOvYXblIJEvcbmlrRt/1E97/Qz/Ss2kMGWCYY/zclrSIzrUHfNMX89z0XQFwwk+8FpigyFVaTGR3+TpzzTXKu5YhyDKn7t/v04Wc5iia6mt6JRmlTagV6cploQ92OtSVbya5ckD1JpeLS4Hi7XBb/OqfG1097t1ppVV+6sZ5KPpwOu5TXaH7L+N2jroZFkfuFnVhxIG9XwpB80sheIpaKVjXejuxv5sJJunmmaWLicOT3zwYgqRJxjhSdI+nD46V/5HisJUrD86hAvIVrFN+1e7JnhO0Rbqg5mmjmy5vqaGnrKzFpZsyA/0yY+mnYNl6ca9WYPubhZj/Q1UtclBijpGvMEhdwkOznJweBbS3S4GPQtR1C4lEokQThBGCbM9LwKbCXK/Gfoat3EiS5rtFVPncWdvsXMsn2b1xK8HM1d33guYNTC6C4cNvxLJu8EwkyO40Vq2quOarpap9U+z/Dpx9QCCJPR5AIQk4AYkJMzksLetqoSrMpFXqwVqFCQ08G0/hJh5Ajjxw3Ajt6JP8XOVlyM4dQTlhISUcu473mYHsrtiFxbUPifF91WWta7riyxloBYWi2mz6hn9NrmzqRP0bCYHxX7JYZIZr8v9DnAEl5f5NBsfrwlHZkSbzHoreUzOKe3AIcQVsUfDCEB4xG7v+p9FzFzv4m6z6Kctmi8VJp3wIp2bpXMk87LfLjg+bcEc0JveRDwqz/y0FbRQJpBIOJy7FIADE6EghIiHEOWZ7n/kZrRbUTQnRRja/cgJPMzM7MBOPOrG91bWrX0DaY6C/nVt27+XcmEzDq911GpxPnbDqyiMDa1z1PNhupqNhyEXrofFPI09sL0EEm/zC7fnG523yV0eyfnpRnsZpnDj+eBzPw6b2UAT6jhEgWsnVNi+/mSut/nq3DO6vrEeYNPxsRokzZ6aWWzQwmITqh7K687Wi/4ZLz23MJHalMEXMUQsth0vFrHL7dD3N5ryyy3QHd0CXXnD8nIL9OUW6KNIFViGHkZfY2kunjwQJ/yw7pxscRfU7LmFDP1/K1wLq6QwAAA=&quot;"/>
    <we:property name="datasetId" value="&quot;a914ec2b-2eb5-4fed-828b-99a6e7b36319&quot;"/>
    <we:property name="embedUrl" value="&quot;/reportEmbed?reportId=b4c00fcd-5109-46f2-873d-2d96f9076ea9&amp;config=eyJjbHVzdGVyVXJsIjoiaHR0cHM6Ly9XQUJJLUJSQVpJTC1TT1VUSC1C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sowmya A</cp:lastModifiedBy>
  <cp:revision>3</cp:revision>
  <dcterms:created xsi:type="dcterms:W3CDTF">2018-06-07T21:39:02Z</dcterms:created>
  <dcterms:modified xsi:type="dcterms:W3CDTF">2024-12-04T18:27:49Z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