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3792" autoAdjust="0"/>
  </p:normalViewPr>
  <p:slideViewPr>
    <p:cSldViewPr>
      <p:cViewPr varScale="1">
        <p:scale>
          <a:sx n="86" d="100"/>
          <a:sy n="86" d="100"/>
        </p:scale>
        <p:origin x="240" y="8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4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6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mailto:raubins.raj@capgemini.co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Sowmya-Gulla/Case-Stu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692105343"/>
              </p:ext>
            </p:extLst>
          </p:nvPr>
        </p:nvGraphicFramePr>
        <p:xfrm>
          <a:off x="9267244" y="1190471"/>
          <a:ext cx="2924756" cy="5728489"/>
        </p:xfrm>
        <a:graphic>
          <a:graphicData uri="http://schemas.openxmlformats.org/drawingml/2006/table">
            <a:tbl>
              <a:tblPr firstRow="1" bandRow="1">
                <a:tableStyleId>{0E3FDE45-AF77-4B5C-9715-49D594BDF05E}</a:tableStyleId>
              </a:tblPr>
              <a:tblGrid>
                <a:gridCol w="712755">
                  <a:extLst>
                    <a:ext uri="{9D8B030D-6E8A-4147-A177-3AD203B41FA5}">
                      <a16:colId xmlns:a16="http://schemas.microsoft.com/office/drawing/2014/main" val="3331298770"/>
                    </a:ext>
                  </a:extLst>
                </a:gridCol>
                <a:gridCol w="2212001">
                  <a:extLst>
                    <a:ext uri="{9D8B030D-6E8A-4147-A177-3AD203B41FA5}">
                      <a16:colId xmlns:a16="http://schemas.microsoft.com/office/drawing/2014/main" val="879084521"/>
                    </a:ext>
                  </a:extLst>
                </a:gridCol>
              </a:tblGrid>
              <a:tr h="565344">
                <a:tc>
                  <a:txBody>
                    <a:bodyPr/>
                    <a:lstStyle/>
                    <a:p>
                      <a:r>
                        <a:rPr kumimoji="0" lang="en-US" altLang="en-US" sz="800" b="0" u="none" strike="noStrike" kern="1200" cap="none" spc="0" normalizeH="0" baseline="0" noProof="0" dirty="0">
                          <a:ln>
                            <a:noFill/>
                          </a:ln>
                          <a:effectLst/>
                          <a:uLnTx/>
                          <a:uFillTx/>
                        </a:rPr>
                        <a:t>Java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7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 wiring, Spring AOP</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3658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Annotations, Data Binding</a:t>
                      </a:r>
                    </a:p>
                  </a:txBody>
                  <a:tcPr/>
                </a:tc>
                <a:extLst>
                  <a:ext uri="{0D108BD9-81ED-4DB2-BD59-A6C34878D82A}">
                    <a16:rowId xmlns:a16="http://schemas.microsoft.com/office/drawing/2014/main" val="3229840877"/>
                  </a:ext>
                </a:extLst>
              </a:tr>
              <a:tr h="562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668073409"/>
                  </a:ext>
                </a:extLst>
              </a:tr>
              <a:tr h="473782">
                <a:tc>
                  <a:txBody>
                    <a:bodyPr/>
                    <a:lstStyle/>
                    <a:p>
                      <a:r>
                        <a:rPr kumimoji="0" lang="en-US" sz="800" u="none" strike="noStrike" kern="1200" cap="none" spc="0" normalizeH="0" baseline="0" dirty="0">
                          <a:ln>
                            <a:noFill/>
                          </a:ln>
                          <a:effectLst/>
                          <a:uLnTx/>
                          <a:uFillTx/>
                        </a:rPr>
                        <a:t>Spring Boot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Swagger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3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 &amp; JWT</a:t>
                      </a:r>
                    </a:p>
                  </a:txBody>
                  <a:tcPr/>
                </a:tc>
                <a:extLst>
                  <a:ext uri="{0D108BD9-81ED-4DB2-BD59-A6C34878D82A}">
                    <a16:rowId xmlns:a16="http://schemas.microsoft.com/office/drawing/2014/main" val="2978295346"/>
                  </a:ext>
                </a:extLst>
              </a:tr>
              <a:tr h="446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u="none" strike="noStrike" kern="1200" cap="none" spc="0" normalizeH="0" baseline="0" dirty="0">
                          <a:ln>
                            <a:noFill/>
                          </a:ln>
                          <a:solidFill>
                            <a:schemeClr val="tx1"/>
                          </a:solidFill>
                          <a:effectLst/>
                          <a:uLnTx/>
                          <a:uFillTx/>
                          <a:latin typeface="+mn-lt"/>
                          <a:ea typeface="+mn-ea"/>
                          <a:cs typeface="+mn-cs"/>
                        </a:rPr>
                        <a:t>Microservices, Service discovery using Eureka, API Gateway.  </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62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Pipes &amp; Services, Routing, Angular Forms, Angular material &amp; Validation, Testing using Jasmine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73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 SQL database - MongoDB</a:t>
                      </a:r>
                    </a:p>
                  </a:txBody>
                  <a:tcPr/>
                </a:tc>
                <a:extLst>
                  <a:ext uri="{0D108BD9-81ED-4DB2-BD59-A6C34878D82A}">
                    <a16:rowId xmlns:a16="http://schemas.microsoft.com/office/drawing/2014/main" val="2298680090"/>
                  </a:ext>
                </a:extLst>
              </a:tr>
              <a:tr h="4246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JavaScript, ES6 &amp; TypeScript, Angular</a:t>
                      </a:r>
                    </a:p>
                  </a:txBody>
                  <a:tcPr/>
                </a:tc>
                <a:extLst>
                  <a:ext uri="{0D108BD9-81ED-4DB2-BD59-A6C34878D82A}">
                    <a16:rowId xmlns:a16="http://schemas.microsoft.com/office/drawing/2014/main" val="9512774"/>
                  </a:ext>
                </a:extLst>
              </a:tr>
              <a:tr h="3164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 Eclipse, Spring Tool Suite, VS Code, Git</a:t>
                      </a:r>
                    </a:p>
                  </a:txBody>
                  <a:tcPr/>
                </a:tc>
                <a:extLst>
                  <a:ext uri="{0D108BD9-81ED-4DB2-BD59-A6C34878D82A}">
                    <a16:rowId xmlns:a16="http://schemas.microsoft.com/office/drawing/2014/main" val="645317192"/>
                  </a:ext>
                </a:extLst>
              </a:tr>
              <a:tr h="502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14632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sz="1100" b="1" dirty="0"/>
              <a:t>Hotel Management Application</a:t>
            </a:r>
          </a:p>
          <a:p>
            <a:pPr marL="171450" indent="-171450" eaLnBrk="1" hangingPunct="1">
              <a:lnSpc>
                <a:spcPct val="114000"/>
              </a:lnSpc>
              <a:buFont typeface="Wingdings" panose="05000000000000000000" pitchFamily="2" charset="2"/>
              <a:buChar char="§"/>
            </a:pPr>
            <a:r>
              <a:rPr lang="en-IN" altLang="en-US" sz="1050" dirty="0"/>
              <a:t>Completed the Hotel Management Application case study using Java Full Stack with Angular.</a:t>
            </a:r>
          </a:p>
          <a:p>
            <a:pPr marL="171450" indent="-171450" eaLnBrk="1" hangingPunct="1">
              <a:lnSpc>
                <a:spcPct val="114000"/>
              </a:lnSpc>
              <a:buFont typeface="Wingdings" panose="05000000000000000000" pitchFamily="2" charset="2"/>
              <a:buChar char="§"/>
            </a:pPr>
            <a:r>
              <a:rPr lang="en-IN" altLang="en-US" sz="1050" dirty="0"/>
              <a:t>Implemented Microservices using Spring Boot, Spring Cloud and connected them using Service discovery i.e. Netflix Eureka and also implemented API Gateway and Swagger.</a:t>
            </a:r>
          </a:p>
          <a:p>
            <a:pPr marL="171450" indent="-171450" eaLnBrk="1" hangingPunct="1">
              <a:lnSpc>
                <a:spcPct val="114000"/>
              </a:lnSpc>
              <a:buFont typeface="Wingdings" panose="05000000000000000000" pitchFamily="2" charset="2"/>
              <a:buChar char="§"/>
            </a:pPr>
            <a:r>
              <a:rPr lang="en-IN" altLang="en-US" sz="1050" dirty="0"/>
              <a:t>Frontend is developed with Angular 12, using Angular material and bootstrap.</a:t>
            </a:r>
          </a:p>
          <a:p>
            <a:pPr marL="171450" indent="-171450" eaLnBrk="1" hangingPunct="1">
              <a:lnSpc>
                <a:spcPct val="114000"/>
              </a:lnSpc>
              <a:buFont typeface="Wingdings" panose="05000000000000000000" pitchFamily="2" charset="2"/>
              <a:buChar char="§"/>
            </a:pPr>
            <a:r>
              <a:rPr lang="en-IN" altLang="en-US" sz="1050" dirty="0"/>
              <a:t>Backend with MongoDB</a:t>
            </a:r>
          </a:p>
          <a:p>
            <a:pPr eaLnBrk="1" hangingPunct="1">
              <a:lnSpc>
                <a:spcPct val="114000"/>
              </a:lnSpc>
            </a:pPr>
            <a:r>
              <a:rPr lang="en-IN" altLang="nl-NL" sz="1050" b="1" dirty="0"/>
              <a:t>Completed Java Full Stack Angular training</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77975"/>
            <a:ext cx="2373313" cy="295275"/>
          </a:xfrm>
        </p:spPr>
        <p:txBody>
          <a:bodyPr/>
          <a:lstStyle/>
          <a:p>
            <a:pPr eaLnBrk="1" hangingPunct="1"/>
            <a:r>
              <a:rPr lang="nl-NL" altLang="nl-NL" dirty="0">
                <a:hlinkClick r:id="rId3"/>
              </a:rPr>
              <a:t>Sowmya.gulla@capgemini.com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+91 7013713272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2363039"/>
          </a:xfrm>
        </p:spPr>
        <p:txBody>
          <a:bodyPr/>
          <a:lstStyle/>
          <a:p>
            <a:r>
              <a:rPr lang="en-US" altLang="en-US" sz="1050" b="1" dirty="0"/>
              <a:t>   </a:t>
            </a:r>
            <a:r>
              <a:rPr lang="en-US" altLang="en-US" sz="1200" b="1" dirty="0"/>
              <a:t>Java 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using </a:t>
            </a:r>
            <a:r>
              <a:rPr lang="en-US" sz="1050" b="1" dirty="0"/>
              <a:t>Spring boot, Spring Security, Spring Cloud API Gateway,</a:t>
            </a:r>
            <a:r>
              <a:rPr lang="en-US" sz="1050" dirty="0"/>
              <a:t> </a:t>
            </a:r>
            <a:r>
              <a:rPr lang="en-US" sz="1050" b="1" dirty="0"/>
              <a:t>Eureka server.</a:t>
            </a:r>
          </a:p>
          <a:p>
            <a:pPr marL="171450" indent="-171450">
              <a:buFont typeface="Arial" panose="020B0604020202020204" pitchFamily="34" charset="0"/>
              <a:buChar char="•"/>
            </a:pPr>
            <a:r>
              <a:rPr lang="en-US" sz="1050" dirty="0"/>
              <a:t>Proficient in creating web applications in </a:t>
            </a:r>
            <a:r>
              <a:rPr lang="en-US" sz="1050" b="1" dirty="0"/>
              <a:t>Angular</a:t>
            </a:r>
            <a:r>
              <a:rPr lang="en-US" sz="1050" dirty="0"/>
              <a:t> with Angular Reactive forms, Angular routing, Bootstrap.</a:t>
            </a:r>
          </a:p>
          <a:p>
            <a:pPr marL="171450" indent="-171450">
              <a:buFont typeface="Arial" panose="020B0604020202020204" pitchFamily="34" charset="0"/>
              <a:buChar char="•"/>
            </a:pPr>
            <a:r>
              <a:rPr lang="en-US" sz="1050" dirty="0"/>
              <a:t>Implemented  case study using Spring boot, Angular and </a:t>
            </a:r>
            <a:r>
              <a:rPr lang="en-US" sz="1050" b="1" dirty="0"/>
              <a:t>No SQL Database </a:t>
            </a:r>
            <a:r>
              <a:rPr lang="en-US" sz="1050" dirty="0"/>
              <a:t>(MongoDB).</a:t>
            </a:r>
          </a:p>
          <a:p>
            <a:pPr marL="171450" indent="-171450">
              <a:buFont typeface="Arial" panose="020B0604020202020204" pitchFamily="34" charset="0"/>
              <a:buChar char="•"/>
            </a:pPr>
            <a:r>
              <a:rPr lang="en-US" sz="1050" dirty="0"/>
              <a:t>Understanding of deploying spring boot applications in AWS Cloud environment.</a:t>
            </a:r>
          </a:p>
          <a:p>
            <a:pPr marL="171450" indent="-171450">
              <a:buFont typeface="Arial" panose="020B0604020202020204" pitchFamily="34" charset="0"/>
              <a:buChar char="•"/>
            </a:pPr>
            <a:r>
              <a:rPr lang="en-US" sz="1050" dirty="0"/>
              <a:t>Team Player who communicates effectively.</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S</a:t>
            </a:r>
            <a:r>
              <a:rPr lang="en-IN" altLang="en-US" dirty="0"/>
              <a:t>owmya Gulla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6927" y="196850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218E8DA4-9032-43C2-98DD-EAB29AF438EB}"/>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9102" b="9102"/>
          <a:stretch>
            <a:fillRect/>
          </a:stretch>
        </p:blipFill>
        <p:spPr>
          <a:xfrm>
            <a:off x="383068" y="228600"/>
            <a:ext cx="1783961" cy="176053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2191</TotalTime>
  <Words>335</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Satya</cp:lastModifiedBy>
  <cp:revision>105</cp:revision>
  <dcterms:created xsi:type="dcterms:W3CDTF">2020-09-22T06:24:34Z</dcterms:created>
  <dcterms:modified xsi:type="dcterms:W3CDTF">2021-10-04T07:56:44Z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