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5"/>
  </p:notesMasterIdLst>
  <p:sldIdLst>
    <p:sldId id="256" r:id="rId2"/>
    <p:sldId id="276" r:id="rId3"/>
    <p:sldId id="257" r:id="rId4"/>
    <p:sldId id="278" r:id="rId5"/>
    <p:sldId id="258" r:id="rId6"/>
    <p:sldId id="259" r:id="rId7"/>
    <p:sldId id="261" r:id="rId8"/>
    <p:sldId id="275" r:id="rId9"/>
    <p:sldId id="279" r:id="rId10"/>
    <p:sldId id="280" r:id="rId11"/>
    <p:sldId id="274" r:id="rId12"/>
    <p:sldId id="273" r:id="rId13"/>
    <p:sldId id="277" r:id="rId14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758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42FA0-146E-4B7A-B702-86017DA82955}" v="4" dt="2024-11-03T08:30:46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ya Vejandla" userId="37ce9c5be3ac8853" providerId="LiveId" clId="{76A42FA0-146E-4B7A-B702-86017DA82955}"/>
    <pc:docChg chg="undo custSel addSld modSld">
      <pc:chgData name="Sowmya Vejandla" userId="37ce9c5be3ac8853" providerId="LiveId" clId="{76A42FA0-146E-4B7A-B702-86017DA82955}" dt="2024-11-04T08:31:51.108" v="305"/>
      <pc:docMkLst>
        <pc:docMk/>
      </pc:docMkLst>
      <pc:sldChg chg="modSp mod">
        <pc:chgData name="Sowmya Vejandla" userId="37ce9c5be3ac8853" providerId="LiveId" clId="{76A42FA0-146E-4B7A-B702-86017DA82955}" dt="2024-11-04T03:37:14.363" v="173" actId="207"/>
        <pc:sldMkLst>
          <pc:docMk/>
          <pc:sldMk cId="0" sldId="256"/>
        </pc:sldMkLst>
        <pc:spChg chg="mod">
          <ac:chgData name="Sowmya Vejandla" userId="37ce9c5be3ac8853" providerId="LiveId" clId="{76A42FA0-146E-4B7A-B702-86017DA82955}" dt="2024-11-04T03:37:14.363" v="173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owmya Vejandla" userId="37ce9c5be3ac8853" providerId="LiveId" clId="{76A42FA0-146E-4B7A-B702-86017DA82955}" dt="2024-11-04T03:29:14.138" v="169" actId="20577"/>
        <pc:sldMkLst>
          <pc:docMk/>
          <pc:sldMk cId="0" sldId="257"/>
        </pc:sldMkLst>
        <pc:spChg chg="mod">
          <ac:chgData name="Sowmya Vejandla" userId="37ce9c5be3ac8853" providerId="LiveId" clId="{76A42FA0-146E-4B7A-B702-86017DA82955}" dt="2024-11-04T03:29:14.138" v="169" actId="20577"/>
          <ac:spMkLst>
            <pc:docMk/>
            <pc:sldMk cId="0" sldId="257"/>
            <ac:spMk id="3" creationId="{60E08093-B632-C1A3-F38A-CA62CCDD54BA}"/>
          </ac:spMkLst>
        </pc:spChg>
      </pc:sldChg>
      <pc:sldChg chg="modSp mod">
        <pc:chgData name="Sowmya Vejandla" userId="37ce9c5be3ac8853" providerId="LiveId" clId="{76A42FA0-146E-4B7A-B702-86017DA82955}" dt="2024-11-04T03:29:35.174" v="172" actId="20577"/>
        <pc:sldMkLst>
          <pc:docMk/>
          <pc:sldMk cId="0" sldId="258"/>
        </pc:sldMkLst>
        <pc:spChg chg="mod">
          <ac:chgData name="Sowmya Vejandla" userId="37ce9c5be3ac8853" providerId="LiveId" clId="{76A42FA0-146E-4B7A-B702-86017DA82955}" dt="2024-11-04T03:29:35.174" v="172" actId="20577"/>
          <ac:spMkLst>
            <pc:docMk/>
            <pc:sldMk cId="0" sldId="258"/>
            <ac:spMk id="19" creationId="{9371004C-28F5-2996-8C6A-1CD422C2B9B3}"/>
          </ac:spMkLst>
        </pc:spChg>
      </pc:sldChg>
      <pc:sldChg chg="modSp mod">
        <pc:chgData name="Sowmya Vejandla" userId="37ce9c5be3ac8853" providerId="LiveId" clId="{76A42FA0-146E-4B7A-B702-86017DA82955}" dt="2024-11-04T08:23:59.406" v="198" actId="20577"/>
        <pc:sldMkLst>
          <pc:docMk/>
          <pc:sldMk cId="3149563477" sldId="274"/>
        </pc:sldMkLst>
        <pc:spChg chg="mod">
          <ac:chgData name="Sowmya Vejandla" userId="37ce9c5be3ac8853" providerId="LiveId" clId="{76A42FA0-146E-4B7A-B702-86017DA82955}" dt="2024-11-04T08:23:59.406" v="198" actId="20577"/>
          <ac:spMkLst>
            <pc:docMk/>
            <pc:sldMk cId="3149563477" sldId="274"/>
            <ac:spMk id="3" creationId="{F2D5E368-1A2D-8E1B-7F3B-A2A8CFCF57B5}"/>
          </ac:spMkLst>
        </pc:spChg>
      </pc:sldChg>
      <pc:sldChg chg="modSp mod">
        <pc:chgData name="Sowmya Vejandla" userId="37ce9c5be3ac8853" providerId="LiveId" clId="{76A42FA0-146E-4B7A-B702-86017DA82955}" dt="2024-11-03T07:45:01.569" v="0" actId="1076"/>
        <pc:sldMkLst>
          <pc:docMk/>
          <pc:sldMk cId="2955453052" sldId="275"/>
        </pc:sldMkLst>
        <pc:spChg chg="mod">
          <ac:chgData name="Sowmya Vejandla" userId="37ce9c5be3ac8853" providerId="LiveId" clId="{76A42FA0-146E-4B7A-B702-86017DA82955}" dt="2024-11-03T07:45:01.569" v="0" actId="1076"/>
          <ac:spMkLst>
            <pc:docMk/>
            <pc:sldMk cId="2955453052" sldId="275"/>
            <ac:spMk id="3" creationId="{C6BD75C8-D4FF-B346-6CEB-714116042B38}"/>
          </ac:spMkLst>
        </pc:spChg>
      </pc:sldChg>
      <pc:sldChg chg="addSp modSp new mod">
        <pc:chgData name="Sowmya Vejandla" userId="37ce9c5be3ac8853" providerId="LiveId" clId="{76A42FA0-146E-4B7A-B702-86017DA82955}" dt="2024-11-03T07:48:18.172" v="104" actId="1076"/>
        <pc:sldMkLst>
          <pc:docMk/>
          <pc:sldMk cId="895014991" sldId="276"/>
        </pc:sldMkLst>
        <pc:spChg chg="add mod">
          <ac:chgData name="Sowmya Vejandla" userId="37ce9c5be3ac8853" providerId="LiveId" clId="{76A42FA0-146E-4B7A-B702-86017DA82955}" dt="2024-11-03T07:47:47.752" v="100" actId="1076"/>
          <ac:spMkLst>
            <pc:docMk/>
            <pc:sldMk cId="895014991" sldId="276"/>
            <ac:spMk id="2" creationId="{6F8DD1F9-830D-BAAF-0388-492B121B2FAA}"/>
          </ac:spMkLst>
        </pc:spChg>
        <pc:spChg chg="add mod">
          <ac:chgData name="Sowmya Vejandla" userId="37ce9c5be3ac8853" providerId="LiveId" clId="{76A42FA0-146E-4B7A-B702-86017DA82955}" dt="2024-11-03T07:47:56.934" v="101" actId="1076"/>
          <ac:spMkLst>
            <pc:docMk/>
            <pc:sldMk cId="895014991" sldId="276"/>
            <ac:spMk id="3" creationId="{84A5A273-5AE8-5CE6-249C-F25D16FA58D7}"/>
          </ac:spMkLst>
        </pc:spChg>
        <pc:spChg chg="add mod">
          <ac:chgData name="Sowmya Vejandla" userId="37ce9c5be3ac8853" providerId="LiveId" clId="{76A42FA0-146E-4B7A-B702-86017DA82955}" dt="2024-11-03T07:48:18.172" v="104" actId="1076"/>
          <ac:spMkLst>
            <pc:docMk/>
            <pc:sldMk cId="895014991" sldId="276"/>
            <ac:spMk id="4" creationId="{9DF1A227-EE97-5362-4A0B-E1305C99E2DB}"/>
          </ac:spMkLst>
        </pc:spChg>
      </pc:sldChg>
      <pc:sldChg chg="addSp modSp new mod">
        <pc:chgData name="Sowmya Vejandla" userId="37ce9c5be3ac8853" providerId="LiveId" clId="{76A42FA0-146E-4B7A-B702-86017DA82955}" dt="2024-11-03T08:34:00.292" v="163" actId="2711"/>
        <pc:sldMkLst>
          <pc:docMk/>
          <pc:sldMk cId="1677023658" sldId="277"/>
        </pc:sldMkLst>
        <pc:spChg chg="add mod">
          <ac:chgData name="Sowmya Vejandla" userId="37ce9c5be3ac8853" providerId="LiveId" clId="{76A42FA0-146E-4B7A-B702-86017DA82955}" dt="2024-11-03T08:34:00.292" v="163" actId="2711"/>
          <ac:spMkLst>
            <pc:docMk/>
            <pc:sldMk cId="1677023658" sldId="277"/>
            <ac:spMk id="2" creationId="{098B63D8-89D2-307C-3851-A2DCCA45A4FB}"/>
          </ac:spMkLst>
        </pc:spChg>
      </pc:sldChg>
      <pc:sldChg chg="addSp modSp new mod">
        <pc:chgData name="Sowmya Vejandla" userId="37ce9c5be3ac8853" providerId="LiveId" clId="{76A42FA0-146E-4B7A-B702-86017DA82955}" dt="2024-11-04T08:28:07.572" v="252" actId="2711"/>
        <pc:sldMkLst>
          <pc:docMk/>
          <pc:sldMk cId="3317808155" sldId="278"/>
        </pc:sldMkLst>
        <pc:spChg chg="add mod">
          <ac:chgData name="Sowmya Vejandla" userId="37ce9c5be3ac8853" providerId="LiveId" clId="{76A42FA0-146E-4B7A-B702-86017DA82955}" dt="2024-11-04T08:28:07.572" v="252" actId="2711"/>
          <ac:spMkLst>
            <pc:docMk/>
            <pc:sldMk cId="3317808155" sldId="278"/>
            <ac:spMk id="3" creationId="{C49B66E7-80FB-6FA8-989B-16F288EC0C99}"/>
          </ac:spMkLst>
        </pc:spChg>
        <pc:spChg chg="add mod">
          <ac:chgData name="Sowmya Vejandla" userId="37ce9c5be3ac8853" providerId="LiveId" clId="{76A42FA0-146E-4B7A-B702-86017DA82955}" dt="2024-11-04T08:26:34.493" v="243" actId="20577"/>
          <ac:spMkLst>
            <pc:docMk/>
            <pc:sldMk cId="3317808155" sldId="278"/>
            <ac:spMk id="5" creationId="{1630EEBB-A89E-924C-8D13-D69D5D6477FD}"/>
          </ac:spMkLst>
        </pc:spChg>
      </pc:sldChg>
      <pc:sldChg chg="addSp modSp new mod">
        <pc:chgData name="Sowmya Vejandla" userId="37ce9c5be3ac8853" providerId="LiveId" clId="{76A42FA0-146E-4B7A-B702-86017DA82955}" dt="2024-11-04T08:30:34.825" v="293" actId="14100"/>
        <pc:sldMkLst>
          <pc:docMk/>
          <pc:sldMk cId="3572040117" sldId="279"/>
        </pc:sldMkLst>
        <pc:spChg chg="add mod">
          <ac:chgData name="Sowmya Vejandla" userId="37ce9c5be3ac8853" providerId="LiveId" clId="{76A42FA0-146E-4B7A-B702-86017DA82955}" dt="2024-11-04T08:30:20.884" v="289" actId="1076"/>
          <ac:spMkLst>
            <pc:docMk/>
            <pc:sldMk cId="3572040117" sldId="279"/>
            <ac:spMk id="2" creationId="{3ED2AD7A-A6B4-8FDA-A946-02284BE51161}"/>
          </ac:spMkLst>
        </pc:spChg>
        <pc:spChg chg="add mod">
          <ac:chgData name="Sowmya Vejandla" userId="37ce9c5be3ac8853" providerId="LiveId" clId="{76A42FA0-146E-4B7A-B702-86017DA82955}" dt="2024-11-04T08:29:49.998" v="284" actId="14100"/>
          <ac:spMkLst>
            <pc:docMk/>
            <pc:sldMk cId="3572040117" sldId="279"/>
            <ac:spMk id="3" creationId="{5B07B7D3-4A1F-3101-E2CB-7D58DDD5D452}"/>
          </ac:spMkLst>
        </pc:spChg>
        <pc:spChg chg="add mod">
          <ac:chgData name="Sowmya Vejandla" userId="37ce9c5be3ac8853" providerId="LiveId" clId="{76A42FA0-146E-4B7A-B702-86017DA82955}" dt="2024-11-04T08:30:34.825" v="293" actId="14100"/>
          <ac:spMkLst>
            <pc:docMk/>
            <pc:sldMk cId="3572040117" sldId="279"/>
            <ac:spMk id="4" creationId="{8AE57A7F-2215-D800-E057-8D0A20C173C4}"/>
          </ac:spMkLst>
        </pc:spChg>
      </pc:sldChg>
      <pc:sldChg chg="addSp modSp new mod">
        <pc:chgData name="Sowmya Vejandla" userId="37ce9c5be3ac8853" providerId="LiveId" clId="{76A42FA0-146E-4B7A-B702-86017DA82955}" dt="2024-11-04T08:31:51.108" v="305"/>
        <pc:sldMkLst>
          <pc:docMk/>
          <pc:sldMk cId="509766171" sldId="280"/>
        </pc:sldMkLst>
        <pc:spChg chg="add mod">
          <ac:chgData name="Sowmya Vejandla" userId="37ce9c5be3ac8853" providerId="LiveId" clId="{76A42FA0-146E-4B7A-B702-86017DA82955}" dt="2024-11-04T08:31:35.613" v="304" actId="1076"/>
          <ac:spMkLst>
            <pc:docMk/>
            <pc:sldMk cId="509766171" sldId="280"/>
            <ac:spMk id="2" creationId="{C0A79878-C9A3-5C95-F8EE-CB678A7998D7}"/>
          </ac:spMkLst>
        </pc:spChg>
        <pc:spChg chg="add mod">
          <ac:chgData name="Sowmya Vejandla" userId="37ce9c5be3ac8853" providerId="LiveId" clId="{76A42FA0-146E-4B7A-B702-86017DA82955}" dt="2024-11-04T08:31:18.765" v="300" actId="1076"/>
          <ac:spMkLst>
            <pc:docMk/>
            <pc:sldMk cId="509766171" sldId="280"/>
            <ac:spMk id="3" creationId="{BCD28710-2CD8-B5C2-B6A4-580F82BFA901}"/>
          </ac:spMkLst>
        </pc:spChg>
        <pc:spChg chg="add mod">
          <ac:chgData name="Sowmya Vejandla" userId="37ce9c5be3ac8853" providerId="LiveId" clId="{76A42FA0-146E-4B7A-B702-86017DA82955}" dt="2024-11-04T08:31:51.108" v="305"/>
          <ac:spMkLst>
            <pc:docMk/>
            <pc:sldMk cId="509766171" sldId="280"/>
            <ac:spMk id="4" creationId="{2422E7EF-AC9B-AA83-6B44-70871E9F70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59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152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98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0658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066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5861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900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4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982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33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117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601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973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599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554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725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56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269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7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3C3C3C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Interactive HTML Dashboard for Data Visualization</a:t>
            </a:r>
            <a:endParaRPr lang="en-US" sz="40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9878-C9A3-5C95-F8EE-CB678A7998D7}"/>
              </a:ext>
            </a:extLst>
          </p:cNvPr>
          <p:cNvSpPr>
            <a:spLocks noGrp="1"/>
          </p:cNvSpPr>
          <p:nvPr/>
        </p:nvSpPr>
        <p:spPr>
          <a:xfrm>
            <a:off x="1746034" y="220986"/>
            <a:ext cx="5651931" cy="714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3C3C3C"/>
                </a:solidFill>
                <a:latin typeface="OpenSans-Bold"/>
                <a:cs typeface="Times New Roman" panose="02020603050405020304" pitchFamily="18" charset="0"/>
              </a:rPr>
              <a:t>Graph Options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28710-2CD8-B5C2-B6A4-580F82BFA90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8848" y="1082311"/>
            <a:ext cx="57189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Types of Graphs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Bar Chart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Line Chart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Scatter Plot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Pie Chart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Customization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OpenSans-Regular"/>
                <a:cs typeface="Times New Roman" panose="02020603050405020304" pitchFamily="18" charset="0"/>
              </a:rPr>
              <a:t>User can 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elect colors and graphs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</a:endParaRPr>
          </a:p>
        </p:txBody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2422E7EF-AC9B-AA83-6B44-70871E9F70FF}"/>
              </a:ext>
            </a:extLst>
          </p:cNvPr>
          <p:cNvSpPr/>
          <p:nvPr/>
        </p:nvSpPr>
        <p:spPr>
          <a:xfrm>
            <a:off x="6756340" y="3002987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66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50262A31-7A0C-B22A-CD3C-713EF61D0911}"/>
              </a:ext>
            </a:extLst>
          </p:cNvPr>
          <p:cNvSpPr/>
          <p:nvPr/>
        </p:nvSpPr>
        <p:spPr>
          <a:xfrm>
            <a:off x="6660491" y="-471733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5E368-1A2D-8E1B-7F3B-A2A8CFCF57B5}"/>
              </a:ext>
            </a:extLst>
          </p:cNvPr>
          <p:cNvSpPr txBox="1"/>
          <p:nvPr/>
        </p:nvSpPr>
        <p:spPr>
          <a:xfrm>
            <a:off x="7015371" y="814648"/>
            <a:ext cx="204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3C3C"/>
                </a:solidFill>
                <a:latin typeface="OpenSans-Bold"/>
              </a:rPr>
              <a:t>Outcome</a:t>
            </a:r>
            <a:endParaRPr lang="en-IN" sz="3200" b="1" dirty="0">
              <a:solidFill>
                <a:srgbClr val="3C3C3C"/>
              </a:solidFill>
              <a:latin typeface="OpenSans-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AF945-10F7-686A-83BF-577BEE10B292}"/>
              </a:ext>
            </a:extLst>
          </p:cNvPr>
          <p:cNvSpPr txBox="1"/>
          <p:nvPr/>
        </p:nvSpPr>
        <p:spPr>
          <a:xfrm>
            <a:off x="349489" y="2434439"/>
            <a:ext cx="76879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Sans-Regular"/>
                <a:cs typeface="Courier New" panose="02070309020205020404" pitchFamily="49" charset="0"/>
              </a:rPr>
              <a:t>A web-based dashboard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OpenSans-Regular"/>
                <a:cs typeface="Courier New" panose="02070309020205020404" pitchFamily="49" charset="0"/>
              </a:rPr>
              <a:t>	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Sans-Regular"/>
                <a:cs typeface="Courier New" panose="02070309020205020404" pitchFamily="49" charset="0"/>
              </a:rPr>
              <a:t>Enables users to visualize uploaded data in an intuitive way.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Sans-Regular"/>
                <a:cs typeface="Courier New" panose="02070309020205020404" pitchFamily="49" charset="0"/>
              </a:rPr>
              <a:t>	- Offers user-friendly options for selecting graph types and colors.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OpenSans-Regular"/>
                <a:cs typeface="Courier New" panose="02070309020205020404" pitchFamily="49" charset="0"/>
              </a:rPr>
              <a:t>	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Sans-Regular"/>
                <a:cs typeface="Courier New" panose="02070309020205020404" pitchFamily="49" charset="0"/>
              </a:rPr>
              <a:t>Allows for easy, dynamic customization and exploration of datasets.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956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4891" y="428909"/>
            <a:ext cx="3821349" cy="3468243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Title"/>
          <p:cNvSpPr/>
          <p:nvPr/>
        </p:nvSpPr>
        <p:spPr>
          <a:xfrm>
            <a:off x="1137763" y="1748361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3200" dirty="0"/>
          </a:p>
        </p:txBody>
      </p:sp>
      <p:sp>
        <p:nvSpPr>
          <p:cNvPr id="8" name="Text"/>
          <p:cNvSpPr/>
          <p:nvPr/>
        </p:nvSpPr>
        <p:spPr>
          <a:xfrm>
            <a:off x="5116276" y="1962597"/>
            <a:ext cx="3528321" cy="20764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HTML Dashboard enables easy and dynamic visualization of uploaded data.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</a:rPr>
              <a:t>- Key Benefit: An intuitive interface for non-technical users to explore and customize data visuals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8B63D8-89D2-307C-3851-A2DCCA45A4FB}"/>
              </a:ext>
            </a:extLst>
          </p:cNvPr>
          <p:cNvSpPr txBox="1"/>
          <p:nvPr/>
        </p:nvSpPr>
        <p:spPr>
          <a:xfrm>
            <a:off x="2278966" y="1807698"/>
            <a:ext cx="6541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C3C3C"/>
                </a:solidFill>
                <a:latin typeface="Arial Black" panose="020B0A04020102020204" pitchFamily="34" charset="0"/>
              </a:rPr>
              <a:t>THANK</a:t>
            </a:r>
            <a:r>
              <a:rPr lang="en-US" sz="4800" dirty="0">
                <a:latin typeface="Arial Black" panose="020B0A04020102020204" pitchFamily="34" charset="0"/>
              </a:rPr>
              <a:t> </a:t>
            </a:r>
            <a:r>
              <a:rPr lang="en-US" sz="4800" dirty="0">
                <a:solidFill>
                  <a:srgbClr val="3C3C3C"/>
                </a:solidFill>
                <a:latin typeface="Arial Black" panose="020B0A04020102020204" pitchFamily="34" charset="0"/>
              </a:rPr>
              <a:t>YOU</a:t>
            </a:r>
          </a:p>
          <a:p>
            <a:r>
              <a:rPr lang="en-US" sz="4800" dirty="0">
                <a:solidFill>
                  <a:srgbClr val="3C3C3C"/>
                </a:solidFill>
                <a:latin typeface="Arial Black" panose="020B0A04020102020204" pitchFamily="34" charset="0"/>
              </a:rPr>
              <a:t>						</a:t>
            </a:r>
            <a:r>
              <a:rPr lang="en-US" sz="2800" dirty="0">
                <a:solidFill>
                  <a:srgbClr val="3C3C3C"/>
                </a:solidFill>
                <a:latin typeface="OpenSans-Regular"/>
              </a:rPr>
              <a:t>- Sowmya Vejandla</a:t>
            </a:r>
            <a:endParaRPr lang="en-IN" sz="2800" dirty="0">
              <a:solidFill>
                <a:srgbClr val="3C3C3C"/>
              </a:solidFill>
              <a:latin typeface="Open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70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DD1F9-830D-BAAF-0388-492B121B2FAA}"/>
              </a:ext>
            </a:extLst>
          </p:cNvPr>
          <p:cNvSpPr txBox="1"/>
          <p:nvPr/>
        </p:nvSpPr>
        <p:spPr>
          <a:xfrm>
            <a:off x="1055077" y="767656"/>
            <a:ext cx="614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3C3C3C"/>
                </a:solidFill>
                <a:latin typeface="OpenSans-Bold"/>
              </a:rPr>
              <a:t>Index</a:t>
            </a:r>
            <a:endParaRPr lang="en-IN" sz="3200" b="1" dirty="0">
              <a:solidFill>
                <a:srgbClr val="3C3C3C"/>
              </a:solidFill>
              <a:latin typeface="OpenSans-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5A273-5AE8-5CE6-249C-F25D16FA58D7}"/>
              </a:ext>
            </a:extLst>
          </p:cNvPr>
          <p:cNvSpPr txBox="1"/>
          <p:nvPr/>
        </p:nvSpPr>
        <p:spPr>
          <a:xfrm>
            <a:off x="1055077" y="1737362"/>
            <a:ext cx="4142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Sans-Regular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Sans-Regular"/>
              </a:rPr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Sans-Regular"/>
              </a:rPr>
              <a:t>Tool &amp;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Sans-Regular"/>
              </a:rPr>
              <a:t>Flow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penSans-Regular"/>
              </a:rPr>
              <a:t>Project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Sans-Regular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OpenSans-Regular"/>
              </a:rPr>
              <a:t>Conclusion</a:t>
            </a:r>
          </a:p>
        </p:txBody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9DF1A227-EE97-5362-4A0B-E1305C99E2DB}"/>
              </a:ext>
            </a:extLst>
          </p:cNvPr>
          <p:cNvSpPr/>
          <p:nvPr/>
        </p:nvSpPr>
        <p:spPr>
          <a:xfrm>
            <a:off x="6716762" y="-981289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1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6891" y="11911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itle"/>
          <p:cNvSpPr/>
          <p:nvPr/>
        </p:nvSpPr>
        <p:spPr>
          <a:xfrm>
            <a:off x="1144263" y="1408601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Objective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08093-B632-C1A3-F38A-CA62CCDD54BA}"/>
              </a:ext>
            </a:extLst>
          </p:cNvPr>
          <p:cNvSpPr txBox="1"/>
          <p:nvPr/>
        </p:nvSpPr>
        <p:spPr>
          <a:xfrm>
            <a:off x="4417255" y="1547447"/>
            <a:ext cx="359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Sans-Regular"/>
              </a:rPr>
              <a:t>Creates an interactive HTML</a:t>
            </a:r>
          </a:p>
          <a:p>
            <a:r>
              <a:rPr lang="en-US" dirty="0">
                <a:latin typeface="OpenSans-Regular"/>
              </a:rPr>
              <a:t>dashboard where users can:</a:t>
            </a:r>
          </a:p>
          <a:p>
            <a:endParaRPr lang="en-US" dirty="0">
              <a:latin typeface="OpenSans-Regular"/>
            </a:endParaRPr>
          </a:p>
          <a:p>
            <a:r>
              <a:rPr lang="en-US" dirty="0">
                <a:latin typeface="OpenSans-Regular"/>
              </a:rPr>
              <a:t>- Upload CSV files.</a:t>
            </a:r>
          </a:p>
          <a:p>
            <a:endParaRPr lang="en-US" dirty="0">
              <a:latin typeface="OpenSans-Regular"/>
            </a:endParaRPr>
          </a:p>
          <a:p>
            <a:r>
              <a:rPr lang="en-US" dirty="0">
                <a:latin typeface="OpenSans-Regular"/>
              </a:rPr>
              <a:t>- Visualize data in customizable graphs with options for selecting graph types and colors.</a:t>
            </a:r>
            <a:endParaRPr lang="en-IN" dirty="0">
              <a:latin typeface="OpenSans-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9B66E7-80FB-6FA8-989B-16F288EC0C99}"/>
              </a:ext>
            </a:extLst>
          </p:cNvPr>
          <p:cNvSpPr txBox="1"/>
          <p:nvPr/>
        </p:nvSpPr>
        <p:spPr>
          <a:xfrm>
            <a:off x="3078480" y="40055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C3C3C"/>
                </a:solidFill>
                <a:latin typeface="OpenSans-Bold"/>
                <a:cs typeface="Times New Roman" panose="02020603050405020304" pitchFamily="18" charset="0"/>
              </a:rPr>
              <a:t>Project</a:t>
            </a:r>
            <a:r>
              <a:rPr lang="en-US" sz="3200" dirty="0">
                <a:solidFill>
                  <a:srgbClr val="3C3C3C"/>
                </a:solidFill>
                <a:latin typeface="OpenSans-Bold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3C3C3C"/>
                </a:solidFill>
                <a:latin typeface="OpenSans-Bold"/>
                <a:cs typeface="Times New Roman" panose="02020603050405020304" pitchFamily="18" charset="0"/>
              </a:rPr>
              <a:t>Overview</a:t>
            </a:r>
            <a:endParaRPr lang="en-IN" sz="3200" dirty="0">
              <a:solidFill>
                <a:srgbClr val="3C3C3C"/>
              </a:solidFill>
              <a:latin typeface="OpenSans-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0EEBB-A89E-924C-8D13-D69D5D6477FD}"/>
              </a:ext>
            </a:extLst>
          </p:cNvPr>
          <p:cNvSpPr txBox="1"/>
          <p:nvPr/>
        </p:nvSpPr>
        <p:spPr>
          <a:xfrm>
            <a:off x="755904" y="1243584"/>
            <a:ext cx="788822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Bold"/>
                <a:cs typeface="Times New Roman" panose="02020603050405020304" pitchFamily="18" charset="0"/>
              </a:rPr>
              <a:t>What is an Interactive Dashboard?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Definition: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OpenSans-Regular"/>
                <a:cs typeface="Times New Roman" panose="02020603050405020304" pitchFamily="18" charset="0"/>
              </a:rPr>
              <a:t> Interactive dashboards provide a graphical interface that allows users to visualize data through charts, graphs, and other visual elements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latin typeface="OpenSans-Regular"/>
                <a:cs typeface="Times New Roman" panose="02020603050405020304" pitchFamily="18" charset="0"/>
              </a:rPr>
              <a:t> Users can manipulate data views through filters, dropdowns, and other controls, enabling customized insights.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OpenSans-Regular"/>
                <a:cs typeface="Times New Roman" panose="02020603050405020304" pitchFamily="18" charset="0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Importance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 Facilitates data-driven decision-making.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 Enhances user engagement through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33178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/>
          <p:nvPr/>
        </p:nvSpPr>
        <p:spPr>
          <a:xfrm>
            <a:off x="1190625" y="293645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Requirements</a:t>
            </a:r>
            <a:endParaRPr lang="en-US" sz="3200" dirty="0"/>
          </a:p>
        </p:txBody>
      </p:sp>
      <p:sp>
        <p:nvSpPr>
          <p:cNvPr id="4" name="Subtitle 1"/>
          <p:cNvSpPr/>
          <p:nvPr/>
        </p:nvSpPr>
        <p:spPr>
          <a:xfrm>
            <a:off x="1190625" y="60439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File Upload:</a:t>
            </a:r>
            <a:endParaRPr lang="en-US" dirty="0"/>
          </a:p>
        </p:txBody>
      </p:sp>
      <p:sp>
        <p:nvSpPr>
          <p:cNvPr id="5" name="Paragraph 1"/>
          <p:cNvSpPr/>
          <p:nvPr/>
        </p:nvSpPr>
        <p:spPr>
          <a:xfrm>
            <a:off x="1190624" y="1076108"/>
            <a:ext cx="6834993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Supports reading CSV and Excel files for flexible data analysis.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2D02F-B13A-17F9-34D6-0BE584245291}"/>
              </a:ext>
            </a:extLst>
          </p:cNvPr>
          <p:cNvSpPr txBox="1"/>
          <p:nvPr/>
        </p:nvSpPr>
        <p:spPr>
          <a:xfrm>
            <a:off x="1190625" y="215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Processing: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E7B49-CBCD-67E6-7DF3-0F44F1A6A204}"/>
              </a:ext>
            </a:extLst>
          </p:cNvPr>
          <p:cNvSpPr txBox="1"/>
          <p:nvPr/>
        </p:nvSpPr>
        <p:spPr>
          <a:xfrm>
            <a:off x="1190625" y="2634709"/>
            <a:ext cx="7592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Efficiently parse uploaded data to prepare for visualization.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9A862-E995-A6DB-09E1-25907FCF5EEE}"/>
              </a:ext>
            </a:extLst>
          </p:cNvPr>
          <p:cNvSpPr txBox="1"/>
          <p:nvPr/>
        </p:nvSpPr>
        <p:spPr>
          <a:xfrm>
            <a:off x="1190625" y="31731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OpenSans-Bold"/>
              </a:rPr>
              <a:t>Graph Options: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71004C-28F5-2996-8C6A-1CD422C2B9B3}"/>
              </a:ext>
            </a:extLst>
          </p:cNvPr>
          <p:cNvSpPr txBox="1"/>
          <p:nvPr/>
        </p:nvSpPr>
        <p:spPr>
          <a:xfrm>
            <a:off x="1190625" y="3621261"/>
            <a:ext cx="7868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Sans-Regular"/>
              </a:rPr>
              <a:t>Provide four types of customizable graphs (e.g., bar, line, pie, scatter).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92603-4287-9F21-15DB-08900984871E}"/>
              </a:ext>
            </a:extLst>
          </p:cNvPr>
          <p:cNvSpPr txBox="1"/>
          <p:nvPr/>
        </p:nvSpPr>
        <p:spPr>
          <a:xfrm>
            <a:off x="1190625" y="405297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OpenSans-Bold"/>
              </a:rPr>
              <a:t>Dynamic Visualization: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A67AC0-CC60-1238-3F99-CEDFA52CAB95}"/>
              </a:ext>
            </a:extLst>
          </p:cNvPr>
          <p:cNvSpPr txBox="1"/>
          <p:nvPr/>
        </p:nvSpPr>
        <p:spPr>
          <a:xfrm>
            <a:off x="1190625" y="4478535"/>
            <a:ext cx="7691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Sans-Regular"/>
              </a:rPr>
              <a:t>Users can choose graph types and set colours dynamically.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/>
          <p:nvPr/>
        </p:nvSpPr>
        <p:spPr>
          <a:xfrm>
            <a:off x="2878748" y="428625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Tools &amp; Libraries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0EE886-3295-B4B3-9254-06323C65B32F}"/>
              </a:ext>
            </a:extLst>
          </p:cNvPr>
          <p:cNvSpPr txBox="1"/>
          <p:nvPr/>
        </p:nvSpPr>
        <p:spPr>
          <a:xfrm>
            <a:off x="1048043" y="1640101"/>
            <a:ext cx="70479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OpenSans-Regular"/>
              </a:rPr>
              <a:t>- Flask for handling data uploads and serving the application.</a:t>
            </a:r>
          </a:p>
          <a:p>
            <a:endParaRPr lang="en-IN" dirty="0">
              <a:latin typeface="OpenSans-Regular"/>
            </a:endParaRPr>
          </a:p>
          <a:p>
            <a:r>
              <a:rPr lang="en-IN" dirty="0">
                <a:latin typeface="OpenSans-Regular"/>
              </a:rPr>
              <a:t>- Data Processing: Pandas for parsing and handling CSV and Excel data.</a:t>
            </a:r>
          </a:p>
          <a:p>
            <a:endParaRPr lang="en-IN" dirty="0">
              <a:latin typeface="OpenSans-Regular"/>
            </a:endParaRPr>
          </a:p>
          <a:p>
            <a:r>
              <a:rPr lang="en-IN" dirty="0">
                <a:latin typeface="OpenSans-Regular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Sans-Regular"/>
                <a:cs typeface="Courier New" panose="02070309020205020404" pitchFamily="49" charset="0"/>
              </a:rPr>
              <a:t>Flask components (`Flask`, `render_template`, `request`, `jsonify`) enable web functionality.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</a:rPr>
              <a:t> </a:t>
            </a:r>
          </a:p>
          <a:p>
            <a:endParaRPr lang="en-IN" dirty="0">
              <a:latin typeface="OpenSans-Regular"/>
            </a:endParaRPr>
          </a:p>
        </p:txBody>
      </p:sp>
      <p:sp>
        <p:nvSpPr>
          <p:cNvPr id="15" name="StaticPath">
            <a:extLst>
              <a:ext uri="{FF2B5EF4-FFF2-40B4-BE49-F238E27FC236}">
                <a16:creationId xmlns:a16="http://schemas.microsoft.com/office/drawing/2014/main" id="{BCFE8F15-7F52-FAD3-6CFB-F40D99D8AFC9}"/>
              </a:ext>
            </a:extLst>
          </p:cNvPr>
          <p:cNvSpPr/>
          <p:nvPr/>
        </p:nvSpPr>
        <p:spPr>
          <a:xfrm>
            <a:off x="6756340" y="3002987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F9410B7B-02D4-BD0A-6F99-1F68EDA669C2}"/>
              </a:ext>
            </a:extLst>
          </p:cNvPr>
          <p:cNvSpPr/>
          <p:nvPr/>
        </p:nvSpPr>
        <p:spPr>
          <a:xfrm>
            <a:off x="416902" y="210576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Flow Chart</a:t>
            </a:r>
            <a:endParaRPr lang="en-US" sz="3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C11474-E582-80EB-EAE7-3654153725BE}"/>
              </a:ext>
            </a:extLst>
          </p:cNvPr>
          <p:cNvSpPr/>
          <p:nvPr/>
        </p:nvSpPr>
        <p:spPr>
          <a:xfrm>
            <a:off x="4178104" y="297972"/>
            <a:ext cx="787791" cy="379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Sans-Regular"/>
              </a:rPr>
              <a:t>Start</a:t>
            </a:r>
            <a:endParaRPr lang="en-IN" sz="1400" dirty="0">
              <a:latin typeface="OpenSans-Regular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14D215-30F7-1E87-8C7A-DBCFF6D59002}"/>
              </a:ext>
            </a:extLst>
          </p:cNvPr>
          <p:cNvSpPr/>
          <p:nvPr/>
        </p:nvSpPr>
        <p:spPr>
          <a:xfrm>
            <a:off x="4178104" y="4697712"/>
            <a:ext cx="787791" cy="379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  <a:endParaRPr lang="en-IN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73037-FF6A-E26E-9C79-6619C626195D}"/>
              </a:ext>
            </a:extLst>
          </p:cNvPr>
          <p:cNvSpPr/>
          <p:nvPr/>
        </p:nvSpPr>
        <p:spPr>
          <a:xfrm>
            <a:off x="3678700" y="1048953"/>
            <a:ext cx="1786597" cy="3798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Sans-Regular"/>
              </a:rPr>
              <a:t>File Upload</a:t>
            </a:r>
            <a:endParaRPr lang="en-IN" sz="1400" dirty="0">
              <a:latin typeface="OpenSans-Regular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4EE196-8428-CB75-AAF7-9911A10B4B73}"/>
              </a:ext>
            </a:extLst>
          </p:cNvPr>
          <p:cNvSpPr/>
          <p:nvPr/>
        </p:nvSpPr>
        <p:spPr>
          <a:xfrm>
            <a:off x="3678700" y="1859896"/>
            <a:ext cx="1786597" cy="3798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Sans-Regular"/>
              </a:rPr>
              <a:t>Data Parsing</a:t>
            </a:r>
            <a:endParaRPr lang="en-IN" sz="1400" dirty="0">
              <a:latin typeface="OpenSans-Regular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B43341-CE44-07FC-DA74-42D88082593F}"/>
              </a:ext>
            </a:extLst>
          </p:cNvPr>
          <p:cNvSpPr/>
          <p:nvPr/>
        </p:nvSpPr>
        <p:spPr>
          <a:xfrm>
            <a:off x="3678699" y="2610297"/>
            <a:ext cx="1786597" cy="3798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Sans-Regular"/>
              </a:rPr>
              <a:t>Graph Selection</a:t>
            </a:r>
            <a:endParaRPr lang="en-IN" sz="1400" dirty="0">
              <a:latin typeface="OpenSans-Regular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490C4-3F28-36FD-DA7C-00B5D532160B}"/>
              </a:ext>
            </a:extLst>
          </p:cNvPr>
          <p:cNvSpPr/>
          <p:nvPr/>
        </p:nvSpPr>
        <p:spPr>
          <a:xfrm>
            <a:off x="3678698" y="3360698"/>
            <a:ext cx="1786597" cy="3798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Sans-Regular"/>
              </a:rPr>
              <a:t>Graph Customization</a:t>
            </a:r>
            <a:endParaRPr lang="en-IN" sz="1400" dirty="0">
              <a:latin typeface="OpenSans-Regular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388384-1F65-5832-84EB-3892A8B14DDD}"/>
              </a:ext>
            </a:extLst>
          </p:cNvPr>
          <p:cNvSpPr/>
          <p:nvPr/>
        </p:nvSpPr>
        <p:spPr>
          <a:xfrm>
            <a:off x="3678697" y="4124162"/>
            <a:ext cx="1786597" cy="3798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Sans-Regular"/>
              </a:rPr>
              <a:t>Display Graph</a:t>
            </a:r>
            <a:endParaRPr lang="en-IN" sz="1400" dirty="0">
              <a:latin typeface="OpenSans-Regular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768E59-5027-CDC8-5358-DBAA6CD21C0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4571999" y="677799"/>
            <a:ext cx="1" cy="3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4CC53C-1770-6CCE-CAF8-EF38A80D34F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571999" y="1428780"/>
            <a:ext cx="0" cy="43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81D8C4-36D0-9320-FF56-04D11D319ED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4571998" y="2239723"/>
            <a:ext cx="1" cy="370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B35DEE-9CAB-2768-917F-F243FD5A6C93}"/>
              </a:ext>
            </a:extLst>
          </p:cNvPr>
          <p:cNvCxnSpPr>
            <a:cxnSpLocks/>
          </p:cNvCxnSpPr>
          <p:nvPr/>
        </p:nvCxnSpPr>
        <p:spPr>
          <a:xfrm flipH="1">
            <a:off x="4569655" y="2991868"/>
            <a:ext cx="1" cy="3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469A9-5CA7-84E2-63A4-8BF2815D31E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4571996" y="3740525"/>
            <a:ext cx="1" cy="38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DFFC05-5409-37F1-DD4A-8825EC2E41BD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>
            <a:off x="4571996" y="4503989"/>
            <a:ext cx="4" cy="19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D75C8-D4FF-B346-6CEB-714116042B38}"/>
              </a:ext>
            </a:extLst>
          </p:cNvPr>
          <p:cNvSpPr txBox="1"/>
          <p:nvPr/>
        </p:nvSpPr>
        <p:spPr>
          <a:xfrm>
            <a:off x="773723" y="44838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333333"/>
                </a:solidFill>
                <a:latin typeface="OpenSans-Bold"/>
                <a:ea typeface="OpenSans-Bold" pitchFamily="34" charset="-122"/>
                <a:cs typeface="OpenSans-Bold" pitchFamily="34" charset="-120"/>
              </a:rPr>
              <a:t>Project Flow:</a:t>
            </a:r>
            <a:endParaRPr lang="en-US" sz="3200" dirty="0">
              <a:latin typeface="OpenSans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FE690-F09A-0AB9-9742-B8539DA2097F}"/>
              </a:ext>
            </a:extLst>
          </p:cNvPr>
          <p:cNvSpPr txBox="1"/>
          <p:nvPr/>
        </p:nvSpPr>
        <p:spPr>
          <a:xfrm>
            <a:off x="682283" y="1568548"/>
            <a:ext cx="7575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OpenSans-Regular"/>
              </a:rPr>
              <a:t>Users uploads a folder.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OpenSans-Regular"/>
              </a:rPr>
              <a:t>Application processes the csv files from the folder and extracts data.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OpenSans-Regular"/>
              </a:rPr>
              <a:t>User chooses from multiple graph types.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OpenSans-Regular"/>
              </a:rPr>
              <a:t>Users can customize colors for visualization.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OpenSans-Regular"/>
              </a:rPr>
              <a:t>Application displays the selected graph with applied settings.</a:t>
            </a:r>
            <a:endParaRPr lang="en-IN" dirty="0">
              <a:latin typeface="OpenSans-Regular"/>
            </a:endParaRPr>
          </a:p>
        </p:txBody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4CAA1050-2E59-F27A-3660-1B0EE9A91111}"/>
              </a:ext>
            </a:extLst>
          </p:cNvPr>
          <p:cNvSpPr/>
          <p:nvPr/>
        </p:nvSpPr>
        <p:spPr>
          <a:xfrm>
            <a:off x="6756340" y="3002987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45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AD7A-A6B4-8FDA-A946-02284BE51161}"/>
              </a:ext>
            </a:extLst>
          </p:cNvPr>
          <p:cNvSpPr>
            <a:spLocks noGrp="1"/>
          </p:cNvSpPr>
          <p:nvPr/>
        </p:nvSpPr>
        <p:spPr>
          <a:xfrm>
            <a:off x="84406" y="1692212"/>
            <a:ext cx="3798277" cy="879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rgbClr val="3C3C3C"/>
                </a:solidFill>
                <a:latin typeface="OpenSans-Regular"/>
                <a:ea typeface="OpenSans-Bold"/>
                <a:cs typeface="Times New Roman" panose="02020603050405020304" pitchFamily="18" charset="0"/>
              </a:rPr>
              <a:t>User Interface Design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07B7D3-4A1F-3101-E2CB-7D58DDD5D45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945285" y="1427583"/>
            <a:ext cx="495253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File Upload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OpenSans-Regula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OpenSans-Regular"/>
                <a:cs typeface="Times New Roman" panose="02020603050405020304" pitchFamily="18" charset="0"/>
              </a:rPr>
              <a:t>User can upload multiple csv or excel files.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Graph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Dropdown for selecting graph types.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Color Customization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OpenSans-Regular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Sans-Regular"/>
                <a:cs typeface="Times New Roman" panose="02020603050405020304" pitchFamily="18" charset="0"/>
              </a:rPr>
              <a:t>Color picker for user-defined graph colors.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Sans-Regular"/>
            </a:endParaRPr>
          </a:p>
        </p:txBody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8AE57A7F-2215-D800-E057-8D0A20C173C4}"/>
              </a:ext>
            </a:extLst>
          </p:cNvPr>
          <p:cNvSpPr/>
          <p:nvPr/>
        </p:nvSpPr>
        <p:spPr>
          <a:xfrm>
            <a:off x="246185" y="379828"/>
            <a:ext cx="3538024" cy="324147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401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440</TotalTime>
  <Words>432</Words>
  <Application>Microsoft Office PowerPoint</Application>
  <PresentationFormat>On-screen Show (16:9)</PresentationFormat>
  <Paragraphs>98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Century Gothic</vt:lpstr>
      <vt:lpstr>OpenSans-Bold</vt:lpstr>
      <vt:lpstr>OpenSans-Regular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Sowmya Vejandla</cp:lastModifiedBy>
  <cp:revision>8</cp:revision>
  <dcterms:created xsi:type="dcterms:W3CDTF">2024-11-02T05:56:00Z</dcterms:created>
  <dcterms:modified xsi:type="dcterms:W3CDTF">2024-11-04T08:32:42Z</dcterms:modified>
</cp:coreProperties>
</file>