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6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AF7B-057E-42B2-B796-20A83A035B1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D0CE-8BBB-4094-B8ED-B08A15F3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9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AF7B-057E-42B2-B796-20A83A035B1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D0CE-8BBB-4094-B8ED-B08A15F3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AF7B-057E-42B2-B796-20A83A035B1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D0CE-8BBB-4094-B8ED-B08A15F3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0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AF7B-057E-42B2-B796-20A83A035B1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D0CE-8BBB-4094-B8ED-B08A15F3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AF7B-057E-42B2-B796-20A83A035B1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D0CE-8BBB-4094-B8ED-B08A15F3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AF7B-057E-42B2-B796-20A83A035B1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D0CE-8BBB-4094-B8ED-B08A15F3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5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AF7B-057E-42B2-B796-20A83A035B1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D0CE-8BBB-4094-B8ED-B08A15F3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5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AF7B-057E-42B2-B796-20A83A035B1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D0CE-8BBB-4094-B8ED-B08A15F3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5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AF7B-057E-42B2-B796-20A83A035B1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D0CE-8BBB-4094-B8ED-B08A15F3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4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AF7B-057E-42B2-B796-20A83A035B1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D0CE-8BBB-4094-B8ED-B08A15F3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5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AF7B-057E-42B2-B796-20A83A035B1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D0CE-8BBB-4094-B8ED-B08A15F3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9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4AF7B-057E-42B2-B796-20A83A035B1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CD0CE-8BBB-4094-B8ED-B08A15F3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8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up.edu/WorkArea/DownloadAsset.aspx?id=116848" TargetMode="External"/><Relationship Id="rId2" Type="http://schemas.openxmlformats.org/officeDocument/2006/relationships/hyperlink" Target="http://www.slideshare.net/amiable_indian/nmap-bas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map.org/book/inst-windows.html#inst-win-exec" TargetMode="External"/><Relationship Id="rId4" Type="http://schemas.openxmlformats.org/officeDocument/2006/relationships/hyperlink" Target="https://nmap.org/book/man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1278"/>
            <a:ext cx="9144000" cy="196077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Nmap</a:t>
            </a:r>
            <a:r>
              <a:rPr lang="en-US" b="1" dirty="0" smtClean="0"/>
              <a:t>(Network Mapper)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By</a:t>
            </a:r>
          </a:p>
          <a:p>
            <a:r>
              <a:rPr lang="en-US" dirty="0"/>
              <a:t>  </a:t>
            </a:r>
            <a:r>
              <a:rPr lang="en-US" dirty="0" smtClean="0"/>
              <a:t>                                             - Sowmya Yelmati</a:t>
            </a:r>
            <a:endParaRPr lang="en-US" dirty="0"/>
          </a:p>
          <a:p>
            <a:r>
              <a:rPr lang="en-US" dirty="0" smtClean="0"/>
              <a:t>                                                    - </a:t>
            </a:r>
            <a:r>
              <a:rPr lang="en-US" dirty="0" err="1" smtClean="0"/>
              <a:t>Sadanand</a:t>
            </a:r>
            <a:r>
              <a:rPr lang="en-US" dirty="0" smtClean="0"/>
              <a:t> </a:t>
            </a:r>
            <a:r>
              <a:rPr lang="en-US" dirty="0" err="1" smtClean="0"/>
              <a:t>Kallakuri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35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 Output Screenshots: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Nmap Basic commands: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2392680"/>
            <a:ext cx="795505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0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ways to scan IP ranges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7" y="3319304"/>
            <a:ext cx="5878286" cy="34366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8044"/>
            <a:ext cx="6357256" cy="2087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344"/>
            <a:ext cx="7400653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6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Detection(-O)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572544"/>
            <a:ext cx="7848600" cy="2857500"/>
          </a:xfrm>
        </p:spPr>
      </p:pic>
    </p:spTree>
    <p:extLst>
      <p:ext uri="{BB962C8B-B14F-4D97-AF65-F5344CB8AC3E}">
        <p14:creationId xmlns:p14="http://schemas.microsoft.com/office/powerpoint/2010/main" val="299906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Detection(-</a:t>
            </a:r>
            <a:r>
              <a:rPr lang="en-US" dirty="0" err="1" smtClean="0"/>
              <a:t>sV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7" y="2751909"/>
            <a:ext cx="9127031" cy="2292998"/>
          </a:xfrm>
        </p:spPr>
      </p:pic>
      <p:sp>
        <p:nvSpPr>
          <p:cNvPr id="5" name="Rectangle 4"/>
          <p:cNvSpPr/>
          <p:nvPr/>
        </p:nvSpPr>
        <p:spPr>
          <a:xfrm>
            <a:off x="3675017" y="4066903"/>
            <a:ext cx="3117669" cy="461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9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Aggressive Scan(-A)(Get both OS and Version with one command)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68" y="1825625"/>
            <a:ext cx="6009864" cy="4351338"/>
          </a:xfrm>
        </p:spPr>
      </p:pic>
    </p:spTree>
    <p:extLst>
      <p:ext uri="{BB962C8B-B14F-4D97-AF65-F5344CB8AC3E}">
        <p14:creationId xmlns:p14="http://schemas.microsoft.com/office/powerpoint/2010/main" val="237084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command(-F)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thousands of IP’s in very less time(compare time in both outputs)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70" y="4614863"/>
            <a:ext cx="723138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70" y="2645229"/>
            <a:ext cx="7277100" cy="15849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21234" y="5826034"/>
            <a:ext cx="2203269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7029" y="3901440"/>
            <a:ext cx="2272937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1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86189"/>
          </a:xfrm>
        </p:spPr>
        <p:txBody>
          <a:bodyPr/>
          <a:lstStyle/>
          <a:p>
            <a:r>
              <a:rPr lang="en-US" dirty="0" smtClean="0"/>
              <a:t>Input List(-</a:t>
            </a:r>
            <a:r>
              <a:rPr lang="en-US" dirty="0" err="1" smtClean="0"/>
              <a:t>iL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600" dirty="0" smtClean="0"/>
              <a:t>Scan different IP’s from the text file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855" y="3361509"/>
            <a:ext cx="2217420" cy="22250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3349"/>
            <a:ext cx="7261860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20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the selected ports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40296"/>
            <a:ext cx="6911340" cy="20040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9152"/>
            <a:ext cx="7216140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1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all the ports available on target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90" y="2164874"/>
            <a:ext cx="7475220" cy="3672840"/>
          </a:xfrm>
        </p:spPr>
      </p:pic>
    </p:spTree>
    <p:extLst>
      <p:ext uri="{BB962C8B-B14F-4D97-AF65-F5344CB8AC3E}">
        <p14:creationId xmlns:p14="http://schemas.microsoft.com/office/powerpoint/2010/main" val="1226157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the open ports(only)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40" y="3018314"/>
            <a:ext cx="6903720" cy="1965960"/>
          </a:xfrm>
        </p:spPr>
      </p:pic>
    </p:spTree>
    <p:extLst>
      <p:ext uri="{BB962C8B-B14F-4D97-AF65-F5344CB8AC3E}">
        <p14:creationId xmlns:p14="http://schemas.microsoft.com/office/powerpoint/2010/main" val="199962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Gordon Lyon</a:t>
            </a:r>
          </a:p>
          <a:p>
            <a:r>
              <a:rPr lang="en-US" dirty="0" smtClean="0"/>
              <a:t>It is a open source utility tool.</a:t>
            </a:r>
          </a:p>
          <a:p>
            <a:r>
              <a:rPr lang="en-US" dirty="0" smtClean="0"/>
              <a:t>Runs on Linux, Windows, Mac OS X</a:t>
            </a:r>
          </a:p>
          <a:p>
            <a:r>
              <a:rPr lang="en-US" dirty="0" smtClean="0"/>
              <a:t>GUI options</a:t>
            </a:r>
          </a:p>
          <a:p>
            <a:pPr marL="0" indent="0">
              <a:buNone/>
            </a:pPr>
            <a:r>
              <a:rPr lang="en-US" dirty="0" smtClean="0"/>
              <a:t> - </a:t>
            </a:r>
            <a:r>
              <a:rPr lang="en-US" dirty="0" err="1"/>
              <a:t>Z</a:t>
            </a:r>
            <a:r>
              <a:rPr lang="en-US" dirty="0" err="1" smtClean="0"/>
              <a:t>enmap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- </a:t>
            </a:r>
            <a:r>
              <a:rPr lang="en-US" dirty="0" err="1" smtClean="0"/>
              <a:t>XNMap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- </a:t>
            </a:r>
            <a:r>
              <a:rPr lang="en-US" dirty="0" err="1" smtClean="0"/>
              <a:t>NmapFE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4284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the output to a text(-</a:t>
            </a:r>
            <a:r>
              <a:rPr lang="en-US" dirty="0" err="1" smtClean="0"/>
              <a:t>oN</a:t>
            </a:r>
            <a:r>
              <a:rPr lang="en-US" dirty="0" smtClean="0"/>
              <a:t>) or XML(-</a:t>
            </a:r>
            <a:r>
              <a:rPr lang="en-US" dirty="0" err="1" smtClean="0"/>
              <a:t>oX</a:t>
            </a:r>
            <a:r>
              <a:rPr lang="en-US" dirty="0" smtClean="0"/>
              <a:t>)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177" y="3791358"/>
            <a:ext cx="6921137" cy="29364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03" y="1784713"/>
            <a:ext cx="6903720" cy="19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67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in verbose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2298224"/>
            <a:ext cx="6979920" cy="3406140"/>
          </a:xfrm>
        </p:spPr>
      </p:pic>
    </p:spTree>
    <p:extLst>
      <p:ext uri="{BB962C8B-B14F-4D97-AF65-F5344CB8AC3E}">
        <p14:creationId xmlns:p14="http://schemas.microsoft.com/office/powerpoint/2010/main" val="165723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Host Discovery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ways to do Host discovery-</a:t>
            </a:r>
          </a:p>
          <a:p>
            <a:pPr marL="0" indent="0">
              <a:buNone/>
            </a:pPr>
            <a:r>
              <a:rPr lang="en-US" u="sng" dirty="0" smtClean="0"/>
              <a:t>List Scan (-</a:t>
            </a:r>
            <a:r>
              <a:rPr lang="en-US" u="sng" dirty="0" err="1" smtClean="0"/>
              <a:t>sL</a:t>
            </a:r>
            <a:r>
              <a:rPr lang="en-US" u="sng" dirty="0" smtClean="0"/>
              <a:t>) </a:t>
            </a:r>
            <a:r>
              <a:rPr lang="en-US" dirty="0" smtClean="0"/>
              <a:t>: </a:t>
            </a:r>
          </a:p>
          <a:p>
            <a:r>
              <a:rPr lang="en-US" dirty="0" smtClean="0"/>
              <a:t>it just shows the list of IP addresses on the network</a:t>
            </a:r>
          </a:p>
          <a:p>
            <a:r>
              <a:rPr lang="en-US" dirty="0" smtClean="0"/>
              <a:t>Does not send any packets to the target.</a:t>
            </a:r>
          </a:p>
          <a:p>
            <a:r>
              <a:rPr lang="en-US" dirty="0" smtClean="0"/>
              <a:t>Less Intrusive.</a:t>
            </a:r>
          </a:p>
          <a:p>
            <a:r>
              <a:rPr lang="en-US" dirty="0" smtClean="0"/>
              <a:t>Good to check your IP addresses before scanning the network.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10" y="4978038"/>
            <a:ext cx="6987540" cy="10482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63886" y="5477691"/>
            <a:ext cx="1611085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05051" y="5791200"/>
            <a:ext cx="2159726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8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Port Scan (-</a:t>
            </a:r>
            <a:r>
              <a:rPr lang="en-US" dirty="0" err="1" smtClean="0"/>
              <a:t>sn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Nmap usually do the port scanning after the host discovery.</a:t>
            </a:r>
          </a:p>
          <a:p>
            <a:r>
              <a:rPr lang="en-US" dirty="0" smtClean="0"/>
              <a:t>This option tells Nmap </a:t>
            </a:r>
            <a:r>
              <a:rPr lang="en-US" i="1" dirty="0" smtClean="0"/>
              <a:t>not to do port scan </a:t>
            </a:r>
            <a:r>
              <a:rPr lang="en-US" dirty="0" smtClean="0"/>
              <a:t>after host discovery.</a:t>
            </a:r>
          </a:p>
          <a:p>
            <a:r>
              <a:rPr lang="en-US" dirty="0" smtClean="0"/>
              <a:t>This is little more intrusive than </a:t>
            </a:r>
            <a:r>
              <a:rPr lang="en-US" dirty="0"/>
              <a:t>L</a:t>
            </a:r>
            <a:r>
              <a:rPr lang="en-US" dirty="0" smtClean="0"/>
              <a:t>ist scan.</a:t>
            </a:r>
          </a:p>
          <a:p>
            <a:r>
              <a:rPr lang="en-US" dirty="0" smtClean="0"/>
              <a:t>Knowing how many hosts are up on the network is more valuable information for attackers than all the IP addresses on the network.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29" y="4476206"/>
            <a:ext cx="9345995" cy="15152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99954" y="5599611"/>
            <a:ext cx="2830286" cy="322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2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Ping Scan (-</a:t>
            </a:r>
            <a:r>
              <a:rPr lang="en-US" dirty="0" err="1" smtClean="0"/>
              <a:t>Pn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Nmap only performs the port scanning functions such as OS detection, version detection on the hosts that are up.</a:t>
            </a:r>
          </a:p>
          <a:p>
            <a:r>
              <a:rPr lang="en-US" dirty="0" smtClean="0"/>
              <a:t>By using this command, Nmap skips the discovery stage all together and it will attempt to perform the requested scanning functions against </a:t>
            </a:r>
            <a:r>
              <a:rPr lang="en-US" i="1" dirty="0" smtClean="0"/>
              <a:t>every</a:t>
            </a:r>
            <a:r>
              <a:rPr lang="en-US" dirty="0" smtClean="0"/>
              <a:t> IP address on the network.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nmap</a:t>
            </a:r>
            <a:r>
              <a:rPr lang="en-US" dirty="0" smtClean="0"/>
              <a:t> –</a:t>
            </a:r>
            <a:r>
              <a:rPr lang="en-US" dirty="0" err="1" smtClean="0"/>
              <a:t>Pn</a:t>
            </a:r>
            <a:r>
              <a:rPr lang="en-US" dirty="0" smtClean="0"/>
              <a:t> –O –</a:t>
            </a:r>
            <a:r>
              <a:rPr lang="en-US" dirty="0" err="1" smtClean="0"/>
              <a:t>sV</a:t>
            </a:r>
            <a:r>
              <a:rPr lang="en-US" dirty="0" smtClean="0"/>
              <a:t> umkc.edu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64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SYN,TCP ACK,UDP 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SYN Ping(-PS) </a:t>
            </a:r>
          </a:p>
          <a:p>
            <a:r>
              <a:rPr lang="en-US" dirty="0" smtClean="0"/>
              <a:t>Command: </a:t>
            </a:r>
            <a:r>
              <a:rPr lang="en-US" dirty="0" err="1" smtClean="0"/>
              <a:t>nmap</a:t>
            </a:r>
            <a:r>
              <a:rPr lang="en-US" dirty="0" smtClean="0"/>
              <a:t> –PS20-25,80,443 umkc.edu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53" y="3016432"/>
            <a:ext cx="7002780" cy="27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ACK Ping(-PA)</a:t>
            </a:r>
          </a:p>
          <a:p>
            <a:r>
              <a:rPr lang="en-US" dirty="0" smtClean="0"/>
              <a:t>Command: </a:t>
            </a:r>
            <a:r>
              <a:rPr lang="en-US" dirty="0" err="1" smtClean="0"/>
              <a:t>nmap</a:t>
            </a:r>
            <a:r>
              <a:rPr lang="en-US" dirty="0" smtClean="0"/>
              <a:t> –PA20-25,80,443 umkc.edu</a:t>
            </a:r>
          </a:p>
          <a:p>
            <a:r>
              <a:rPr lang="en-US" dirty="0" smtClean="0"/>
              <a:t>UPD Ping (-PU)</a:t>
            </a:r>
          </a:p>
          <a:p>
            <a:r>
              <a:rPr lang="en-US" dirty="0" smtClean="0"/>
              <a:t>Command:</a:t>
            </a:r>
            <a:r>
              <a:rPr lang="en-US" dirty="0"/>
              <a:t> </a:t>
            </a:r>
            <a:r>
              <a:rPr lang="en-US" dirty="0" err="1"/>
              <a:t>nmap</a:t>
            </a:r>
            <a:r>
              <a:rPr lang="en-US" dirty="0"/>
              <a:t> –</a:t>
            </a:r>
            <a:r>
              <a:rPr lang="en-US" dirty="0" smtClean="0"/>
              <a:t>PU20-25,80,443 </a:t>
            </a:r>
            <a:r>
              <a:rPr lang="en-US" dirty="0"/>
              <a:t>umkc.edu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38" y="4198075"/>
            <a:ext cx="7109460" cy="8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80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Scanning techniques: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SYN Port Scan(-</a:t>
            </a:r>
            <a:r>
              <a:rPr lang="en-US" dirty="0" err="1" smtClean="0"/>
              <a:t>sS</a:t>
            </a:r>
            <a:r>
              <a:rPr lang="en-US" dirty="0" smtClean="0"/>
              <a:t>):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11" y="2316480"/>
            <a:ext cx="7284720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20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Connect Scan(-</a:t>
            </a:r>
            <a:r>
              <a:rPr lang="en-US" dirty="0" err="1" smtClean="0"/>
              <a:t>sT</a:t>
            </a:r>
            <a:r>
              <a:rPr lang="en-US" dirty="0" smtClean="0"/>
              <a:t>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9" y="2573927"/>
            <a:ext cx="7358742" cy="28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79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UDP Scan(-</a:t>
            </a:r>
            <a:r>
              <a:rPr lang="en-US" dirty="0" err="1" smtClean="0"/>
              <a:t>sU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45" y="2618264"/>
            <a:ext cx="7481206" cy="29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8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Nmap is used?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Nmap can quickly scan broad ranges of devices and provides valuable information about devices on your network</a:t>
            </a:r>
          </a:p>
          <a:p>
            <a:r>
              <a:rPr lang="en-US" dirty="0" smtClean="0"/>
              <a:t>It can be used for IT auditing and asset discovery as well as for security profiling of the network</a:t>
            </a:r>
          </a:p>
          <a:p>
            <a:r>
              <a:rPr lang="en-US" dirty="0" smtClean="0"/>
              <a:t>Can be used for hacking – to discover vulnerable ports</a:t>
            </a:r>
          </a:p>
          <a:p>
            <a:r>
              <a:rPr lang="en-US" dirty="0" smtClean="0"/>
              <a:t>Unauthorized use of Nmap on a system could be illegal.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3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Scan (-</a:t>
            </a:r>
            <a:r>
              <a:rPr lang="en-US" dirty="0" err="1" smtClean="0"/>
              <a:t>sN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2261507"/>
            <a:ext cx="8260080" cy="41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89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 Scan(-</a:t>
            </a:r>
            <a:r>
              <a:rPr lang="en-US" dirty="0" err="1" smtClean="0"/>
              <a:t>sF</a:t>
            </a:r>
            <a:r>
              <a:rPr lang="en-US" dirty="0" smtClean="0"/>
              <a:t>):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" y="2451463"/>
            <a:ext cx="7181306" cy="371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XMAS Scan(-</a:t>
            </a:r>
            <a:r>
              <a:rPr lang="en-US" dirty="0" err="1" smtClean="0"/>
              <a:t>sX</a:t>
            </a:r>
            <a:r>
              <a:rPr lang="en-US" dirty="0" smtClean="0"/>
              <a:t>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23" y="2423705"/>
            <a:ext cx="7696200" cy="34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93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www.slideshare.net/amiable_indian/nmap-basics</a:t>
            </a:r>
            <a:endParaRPr lang="en-US" dirty="0" smtClean="0"/>
          </a:p>
          <a:p>
            <a:pPr font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www.iup.edu/WorkArea/DownloadAsset.aspx?id=116848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nmap.org/book/man.html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nmap</a:t>
            </a:r>
            <a:r>
              <a:rPr lang="en-US" dirty="0" smtClean="0"/>
              <a:t> </a:t>
            </a:r>
            <a:r>
              <a:rPr lang="en-US" dirty="0"/>
              <a:t>on windows: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nmap.org/book/inst-windows.html#inst-win-exec</a:t>
            </a:r>
            <a:endParaRPr lang="en-US" dirty="0" smtClean="0"/>
          </a:p>
          <a:p>
            <a:r>
              <a:rPr lang="en-US" dirty="0"/>
              <a:t>Reference guide: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nmap.org/book/man.html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r>
              <a:rPr lang="en-US" dirty="0" smtClean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Host Discovery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Port Scanning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Version Detecting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OS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Scriptable interaction with the target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891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uses raw IP packets. To determine:</a:t>
            </a:r>
          </a:p>
          <a:p>
            <a:r>
              <a:rPr lang="en-US" dirty="0" smtClean="0"/>
              <a:t>What hosts are available on network?</a:t>
            </a:r>
          </a:p>
          <a:p>
            <a:r>
              <a:rPr lang="en-US" dirty="0" smtClean="0"/>
              <a:t>Services that are enabled?</a:t>
            </a:r>
          </a:p>
          <a:p>
            <a:r>
              <a:rPr lang="en-US" dirty="0" smtClean="0"/>
              <a:t>Operating system?</a:t>
            </a:r>
          </a:p>
          <a:p>
            <a:r>
              <a:rPr lang="en-US" dirty="0" smtClean="0"/>
              <a:t>Version of the host?</a:t>
            </a:r>
          </a:p>
          <a:p>
            <a:r>
              <a:rPr lang="en-US" dirty="0" smtClean="0"/>
              <a:t>What sort of firewall?</a:t>
            </a:r>
          </a:p>
          <a:p>
            <a:r>
              <a:rPr lang="en-US" dirty="0" smtClean="0"/>
              <a:t>And many more..</a:t>
            </a:r>
          </a:p>
        </p:txBody>
      </p:sp>
    </p:spTree>
    <p:extLst>
      <p:ext uri="{BB962C8B-B14F-4D97-AF65-F5344CB8AC3E}">
        <p14:creationId xmlns:p14="http://schemas.microsoft.com/office/powerpoint/2010/main" val="1909480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scans: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757620"/>
              </p:ext>
            </p:extLst>
          </p:nvPr>
        </p:nvGraphicFramePr>
        <p:xfrm>
          <a:off x="838200" y="1825623"/>
          <a:ext cx="10515600" cy="4339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723251">
                <a:tc>
                  <a:txBody>
                    <a:bodyPr/>
                    <a:lstStyle/>
                    <a:p>
                      <a:r>
                        <a:rPr lang="en-US" dirty="0" smtClean="0"/>
                        <a:t>Connect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 Stealth</a:t>
                      </a:r>
                      <a:endParaRPr lang="en-US" dirty="0"/>
                    </a:p>
                  </a:txBody>
                  <a:tcPr/>
                </a:tc>
              </a:tr>
              <a:tr h="723251">
                <a:tc>
                  <a:txBody>
                    <a:bodyPr/>
                    <a:lstStyle/>
                    <a:p>
                      <a:r>
                        <a:rPr lang="en-US" dirty="0" smtClean="0"/>
                        <a:t>FIN, XMAS,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Ping</a:t>
                      </a:r>
                      <a:endParaRPr lang="en-US" dirty="0"/>
                    </a:p>
                  </a:txBody>
                  <a:tcPr/>
                </a:tc>
              </a:tr>
              <a:tr h="723251">
                <a:tc>
                  <a:txBody>
                    <a:bodyPr/>
                    <a:lstStyle/>
                    <a:p>
                      <a:r>
                        <a:rPr lang="en-US" dirty="0" smtClean="0"/>
                        <a:t>UDP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Protocol scan</a:t>
                      </a:r>
                      <a:endParaRPr lang="en-US" dirty="0"/>
                    </a:p>
                  </a:txBody>
                  <a:tcPr/>
                </a:tc>
              </a:tr>
              <a:tr h="723251">
                <a:tc>
                  <a:txBody>
                    <a:bodyPr/>
                    <a:lstStyle/>
                    <a:p>
                      <a:r>
                        <a:rPr lang="en-US" dirty="0" smtClean="0"/>
                        <a:t>ACK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 Scan</a:t>
                      </a:r>
                      <a:endParaRPr lang="en-US" dirty="0"/>
                    </a:p>
                  </a:txBody>
                  <a:tcPr/>
                </a:tc>
              </a:tr>
              <a:tr h="723251">
                <a:tc>
                  <a:txBody>
                    <a:bodyPr/>
                    <a:lstStyle/>
                    <a:p>
                      <a:r>
                        <a:rPr lang="en-US" dirty="0" smtClean="0"/>
                        <a:t>RPC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scan</a:t>
                      </a:r>
                      <a:endParaRPr lang="en-US" dirty="0"/>
                    </a:p>
                  </a:txBody>
                  <a:tcPr/>
                </a:tc>
              </a:tr>
              <a:tr h="723251">
                <a:tc>
                  <a:txBody>
                    <a:bodyPr/>
                    <a:lstStyle/>
                    <a:p>
                      <a:r>
                        <a:rPr lang="en-US" dirty="0" smtClean="0"/>
                        <a:t>FTP Bounce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866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Nmap Basic Scan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7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Commands Format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using the command line , commands should be given in the following format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nmap</a:t>
            </a:r>
            <a:r>
              <a:rPr lang="en-US" dirty="0" smtClean="0"/>
              <a:t> [&lt;scan type&gt;…] [&lt;options&gt;] {&lt;target specification&gt;}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86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1089"/>
          </a:xfrm>
        </p:spPr>
        <p:txBody>
          <a:bodyPr/>
          <a:lstStyle/>
          <a:p>
            <a:r>
              <a:rPr lang="en-US" b="1" dirty="0" smtClean="0"/>
              <a:t>                         Questions??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47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621</Words>
  <Application>Microsoft Office PowerPoint</Application>
  <PresentationFormat>Widescreen</PresentationFormat>
  <Paragraphs>107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Nmap(Network Mapper)</vt:lpstr>
      <vt:lpstr>History</vt:lpstr>
      <vt:lpstr>Why Nmap is used?</vt:lpstr>
      <vt:lpstr>Features:</vt:lpstr>
      <vt:lpstr>How it works?</vt:lpstr>
      <vt:lpstr>Some of the scans:</vt:lpstr>
      <vt:lpstr>Nmap Basic Scan</vt:lpstr>
      <vt:lpstr>Commands Format</vt:lpstr>
      <vt:lpstr>                         Questions??</vt:lpstr>
      <vt:lpstr>Demo Output Screenshots:</vt:lpstr>
      <vt:lpstr>Multiple ways to scan IP ranges</vt:lpstr>
      <vt:lpstr>OS Detection(-O)</vt:lpstr>
      <vt:lpstr>Version Detection(-sV)</vt:lpstr>
      <vt:lpstr>Aggressive Scan(-A)(Get both OS and Version with one command)</vt:lpstr>
      <vt:lpstr>Fast command(-F)</vt:lpstr>
      <vt:lpstr>Input List(-iL)   Scan different IP’s from the text file</vt:lpstr>
      <vt:lpstr>Scan the selected ports</vt:lpstr>
      <vt:lpstr>Scan all the ports available on target</vt:lpstr>
      <vt:lpstr>Scan the open ports(only)</vt:lpstr>
      <vt:lpstr>Print the output to a text(-oN) or XML(-oX) file</vt:lpstr>
      <vt:lpstr>Output in verbose form</vt:lpstr>
      <vt:lpstr>Host Discovery</vt:lpstr>
      <vt:lpstr>No Port Scan (-sn)</vt:lpstr>
      <vt:lpstr>No Ping Scan (-Pn)</vt:lpstr>
      <vt:lpstr>TCP SYN,TCP ACK,UDP Pings</vt:lpstr>
      <vt:lpstr>Continued..</vt:lpstr>
      <vt:lpstr>Port Scanning techniques:</vt:lpstr>
      <vt:lpstr>Continued..</vt:lpstr>
      <vt:lpstr>Continued..</vt:lpstr>
      <vt:lpstr>Continued..</vt:lpstr>
      <vt:lpstr>Continued..</vt:lpstr>
      <vt:lpstr>Continued..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Nmap</dc:title>
  <dc:creator>sowmya yelmati</dc:creator>
  <cp:lastModifiedBy>Yelmati, Sowmya (UMKC-Student)</cp:lastModifiedBy>
  <cp:revision>21</cp:revision>
  <dcterms:created xsi:type="dcterms:W3CDTF">2017-02-13T01:19:48Z</dcterms:created>
  <dcterms:modified xsi:type="dcterms:W3CDTF">2017-02-14T18:09:19Z</dcterms:modified>
</cp:coreProperties>
</file>