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05" r:id="rId1"/>
  </p:sldMasterIdLst>
  <p:notesMasterIdLst>
    <p:notesMasterId r:id="rId21"/>
  </p:notesMasterIdLst>
  <p:sldIdLst>
    <p:sldId id="811" r:id="rId2"/>
    <p:sldId id="812" r:id="rId3"/>
    <p:sldId id="901" r:id="rId4"/>
    <p:sldId id="818" r:id="rId5"/>
    <p:sldId id="890" r:id="rId6"/>
    <p:sldId id="886" r:id="rId7"/>
    <p:sldId id="900" r:id="rId8"/>
    <p:sldId id="894" r:id="rId9"/>
    <p:sldId id="895" r:id="rId10"/>
    <p:sldId id="896" r:id="rId11"/>
    <p:sldId id="887" r:id="rId12"/>
    <p:sldId id="899" r:id="rId13"/>
    <p:sldId id="891" r:id="rId14"/>
    <p:sldId id="873" r:id="rId15"/>
    <p:sldId id="883" r:id="rId16"/>
    <p:sldId id="299" r:id="rId17"/>
    <p:sldId id="880" r:id="rId18"/>
    <p:sldId id="884" r:id="rId19"/>
    <p:sldId id="902" r:id="rId20"/>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CC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90" autoAdjust="0"/>
    <p:restoredTop sz="94667" autoAdjust="0"/>
  </p:normalViewPr>
  <p:slideViewPr>
    <p:cSldViewPr>
      <p:cViewPr>
        <p:scale>
          <a:sx n="75" d="100"/>
          <a:sy n="75" d="100"/>
        </p:scale>
        <p:origin x="-1032" y="148"/>
      </p:cViewPr>
      <p:guideLst>
        <p:guide orient="horz" pos="2160"/>
        <p:guide pos="2880"/>
      </p:guideLst>
    </p:cSldViewPr>
  </p:slideViewPr>
  <p:notesTextViewPr>
    <p:cViewPr>
      <p:scale>
        <a:sx n="66" d="100"/>
        <a:sy n="66" d="100"/>
      </p:scale>
      <p:origin x="0" y="0"/>
    </p:cViewPr>
  </p:notesTextViewPr>
  <p:sorterViewPr>
    <p:cViewPr>
      <p:scale>
        <a:sx n="66" d="100"/>
        <a:sy n="66" d="100"/>
      </p:scale>
      <p:origin x="0" y="0"/>
    </p:cViewPr>
  </p:sorterViewPr>
  <p:gridSpacing cx="78027213" cy="7802721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8650" cy="477838"/>
          </a:xfrm>
          <a:prstGeom prst="rect">
            <a:avLst/>
          </a:prstGeom>
          <a:noFill/>
          <a:ln>
            <a:noFill/>
          </a:ln>
          <a:extLst>
            <a:ext uri="{909E8E84-426E-40DD-AFC4-6F175D3DCCD1}"/>
            <a:ext uri="{91240B29-F687-4F45-9708-019B960494DF}"/>
          </a:extLst>
        </p:spPr>
        <p:txBody>
          <a:bodyPr vert="horz" wrap="square" lIns="96661" tIns="48331" rIns="96661" bIns="48331" numCol="1" anchor="t" anchorCtr="0" compatLnSpc="1">
            <a:prstTxWarp prst="textNoShape">
              <a:avLst/>
            </a:prstTxWarp>
          </a:bodyPr>
          <a:lstStyle>
            <a:lvl1pPr defTabSz="966788" eaLnBrk="1" hangingPunct="1">
              <a:buFont typeface="Arial" panose="020B0604020202020204" pitchFamily="34" charset="0"/>
              <a:buNone/>
              <a:defRPr sz="1300"/>
            </a:lvl1pPr>
          </a:lstStyle>
          <a:p>
            <a:pPr>
              <a:defRPr/>
            </a:pPr>
            <a:endParaRPr lang="en-US"/>
          </a:p>
        </p:txBody>
      </p:sp>
      <p:sp>
        <p:nvSpPr>
          <p:cNvPr id="6147" name="Rectangle 3"/>
          <p:cNvSpPr>
            <a:spLocks noGrp="1" noChangeArrowheads="1"/>
          </p:cNvSpPr>
          <p:nvPr>
            <p:ph type="dt" idx="1"/>
          </p:nvPr>
        </p:nvSpPr>
        <p:spPr bwMode="auto">
          <a:xfrm>
            <a:off x="4143375" y="0"/>
            <a:ext cx="3170238" cy="477838"/>
          </a:xfrm>
          <a:prstGeom prst="rect">
            <a:avLst/>
          </a:prstGeom>
          <a:noFill/>
          <a:ln>
            <a:noFill/>
          </a:ln>
          <a:extLst>
            <a:ext uri="{909E8E84-426E-40DD-AFC4-6F175D3DCCD1}"/>
            <a:ext uri="{91240B29-F687-4F45-9708-019B960494DF}"/>
          </a:extLst>
        </p:spPr>
        <p:txBody>
          <a:bodyPr vert="horz" wrap="square" lIns="96661" tIns="48331" rIns="96661" bIns="48331" numCol="1" anchor="t" anchorCtr="0" compatLnSpc="1">
            <a:prstTxWarp prst="textNoShape">
              <a:avLst/>
            </a:prstTxWarp>
          </a:bodyPr>
          <a:lstStyle>
            <a:lvl1pPr algn="r" defTabSz="966788" eaLnBrk="1" hangingPunct="1">
              <a:buFont typeface="Arial" panose="020B0604020202020204" pitchFamily="34" charset="0"/>
              <a:buNone/>
              <a:defRPr sz="1300"/>
            </a:lvl1pPr>
          </a:lstStyle>
          <a:p>
            <a:pPr>
              <a:defRPr/>
            </a:pPr>
            <a:endParaRPr lang="en-US"/>
          </a:p>
        </p:txBody>
      </p:sp>
      <p:sp>
        <p:nvSpPr>
          <p:cNvPr id="22532" name="Rectangle 4"/>
          <p:cNvSpPr>
            <a:spLocks noGrp="1" noChangeArrowheads="1"/>
          </p:cNvSpPr>
          <p:nvPr>
            <p:ph type="sldImg" idx="2"/>
          </p:nvPr>
        </p:nvSpPr>
        <p:spPr bwMode="auto">
          <a:xfrm>
            <a:off x="1255713" y="719138"/>
            <a:ext cx="4802187" cy="3600450"/>
          </a:xfrm>
          <a:prstGeom prst="rect">
            <a:avLst/>
          </a:prstGeom>
          <a:noFill/>
          <a:ln w="9525">
            <a:noFill/>
            <a:miter lim="800000"/>
            <a:headEnd/>
            <a:tailEnd/>
          </a:ln>
        </p:spPr>
      </p:sp>
      <p:sp>
        <p:nvSpPr>
          <p:cNvPr id="6149" name="Rectangle 5"/>
          <p:cNvSpPr>
            <a:spLocks noGrp="1" noChangeArrowheads="1"/>
          </p:cNvSpPr>
          <p:nvPr>
            <p:ph type="body" sz="quarter" idx="3"/>
          </p:nvPr>
        </p:nvSpPr>
        <p:spPr bwMode="auto">
          <a:xfrm>
            <a:off x="730250" y="4559300"/>
            <a:ext cx="5853113" cy="4321175"/>
          </a:xfrm>
          <a:prstGeom prst="rect">
            <a:avLst/>
          </a:prstGeom>
          <a:noFill/>
          <a:ln>
            <a:noFill/>
          </a:ln>
          <a:extLst>
            <a:ext uri="{909E8E84-426E-40DD-AFC4-6F175D3DCCD1}"/>
            <a:ext uri="{91240B29-F687-4F45-9708-019B960494DF}"/>
          </a:extLst>
        </p:spPr>
        <p:txBody>
          <a:bodyPr vert="horz" wrap="square" lIns="96661" tIns="48331" rIns="96661" bIns="48331"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118600"/>
            <a:ext cx="3168650" cy="481013"/>
          </a:xfrm>
          <a:prstGeom prst="rect">
            <a:avLst/>
          </a:prstGeom>
          <a:noFill/>
          <a:ln>
            <a:noFill/>
          </a:ln>
          <a:extLst>
            <a:ext uri="{909E8E84-426E-40DD-AFC4-6F175D3DCCD1}"/>
            <a:ext uri="{91240B29-F687-4F45-9708-019B960494DF}"/>
          </a:extLst>
        </p:spPr>
        <p:txBody>
          <a:bodyPr vert="horz" wrap="square" lIns="96661" tIns="48331" rIns="96661" bIns="48331" numCol="1" anchor="b" anchorCtr="0" compatLnSpc="1">
            <a:prstTxWarp prst="textNoShape">
              <a:avLst/>
            </a:prstTxWarp>
          </a:bodyPr>
          <a:lstStyle>
            <a:lvl1pPr defTabSz="966788" eaLnBrk="1" hangingPunct="1">
              <a:buFont typeface="Arial" panose="020B0604020202020204" pitchFamily="34" charset="0"/>
              <a:buNone/>
              <a:defRPr sz="1300"/>
            </a:lvl1pPr>
          </a:lstStyle>
          <a:p>
            <a:pPr>
              <a:defRPr/>
            </a:pPr>
            <a:endParaRPr lang="en-US"/>
          </a:p>
        </p:txBody>
      </p:sp>
      <p:sp>
        <p:nvSpPr>
          <p:cNvPr id="6151" name="Rectangle 7"/>
          <p:cNvSpPr>
            <a:spLocks noGrp="1" noChangeArrowheads="1"/>
          </p:cNvSpPr>
          <p:nvPr>
            <p:ph type="sldNum" sz="quarter" idx="5"/>
          </p:nvPr>
        </p:nvSpPr>
        <p:spPr bwMode="auto">
          <a:xfrm>
            <a:off x="4143375" y="9118600"/>
            <a:ext cx="3170238" cy="481013"/>
          </a:xfrm>
          <a:prstGeom prst="rect">
            <a:avLst/>
          </a:prstGeom>
          <a:noFill/>
          <a:ln>
            <a:noFill/>
          </a:ln>
          <a:extLst>
            <a:ext uri="{909E8E84-426E-40DD-AFC4-6F175D3DCCD1}"/>
            <a:ext uri="{91240B29-F687-4F45-9708-019B960494DF}"/>
          </a:extLst>
        </p:spPr>
        <p:txBody>
          <a:bodyPr vert="horz" wrap="square" lIns="96661" tIns="48331" rIns="96661" bIns="48331" numCol="1" anchor="b" anchorCtr="0" compatLnSpc="1">
            <a:prstTxWarp prst="textNoShape">
              <a:avLst/>
            </a:prstTxWarp>
          </a:bodyPr>
          <a:lstStyle>
            <a:lvl1pPr algn="r" defTabSz="966788" eaLnBrk="1" hangingPunct="1">
              <a:buFont typeface="Arial" charset="0"/>
              <a:buNone/>
              <a:defRPr sz="1300"/>
            </a:lvl1pPr>
          </a:lstStyle>
          <a:p>
            <a:pPr>
              <a:defRPr/>
            </a:pPr>
            <a:fld id="{E371C74B-42EB-4FFD-BAAA-EC590037B90B}"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a:solidFill>
              <a:srgbClr val="000000"/>
            </a:solidFill>
          </a:ln>
        </p:spPr>
      </p:sp>
      <p:sp>
        <p:nvSpPr>
          <p:cNvPr id="23555" name="Notes Placeholder 2"/>
          <p:cNvSpPr>
            <a:spLocks noGrp="1"/>
          </p:cNvSpPr>
          <p:nvPr>
            <p:ph type="body" idx="1"/>
          </p:nvPr>
        </p:nvSpPr>
        <p:spPr>
          <a:noFill/>
        </p:spPr>
        <p:txBody>
          <a:bodyPr anchor="t"/>
          <a:lstStyle/>
          <a:p>
            <a:pPr eaLnBrk="1" hangingPunct="1">
              <a:spcBef>
                <a:spcPct val="0"/>
              </a:spcBef>
            </a:pPr>
            <a:endParaRPr lang="en-US" altLang="en-US" smtClean="0"/>
          </a:p>
        </p:txBody>
      </p:sp>
      <p:sp>
        <p:nvSpPr>
          <p:cNvPr id="23556" name="Slide Number Placeholder 3"/>
          <p:cNvSpPr>
            <a:spLocks noGrp="1"/>
          </p:cNvSpPr>
          <p:nvPr>
            <p:ph type="sldNum" sz="quarter" idx="5"/>
          </p:nvPr>
        </p:nvSpPr>
        <p:spPr>
          <a:noFill/>
          <a:ln>
            <a:miter lim="800000"/>
            <a:headEnd/>
            <a:tailEnd/>
          </a:ln>
        </p:spPr>
        <p:txBody>
          <a:bodyPr/>
          <a:lstStyle/>
          <a:p>
            <a:pPr>
              <a:buFontTx/>
              <a:buNone/>
            </a:pPr>
            <a:fld id="{1F5B20BC-7547-428A-A0C3-750BDF6F8AE9}" type="slidenum">
              <a:rPr lang="en-US" altLang="en-US" smtClean="0">
                <a:latin typeface="Calibri" pitchFamily="34" charset="0"/>
                <a:cs typeface="Arial" charset="0"/>
              </a:rPr>
              <a:pPr>
                <a:buFontTx/>
                <a:buNone/>
              </a:pPr>
              <a:t>1</a:t>
            </a:fld>
            <a:endParaRPr lang="en-US" altLang="en-US" smtClean="0">
              <a:latin typeface="Calibri" pitchFamily="34"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Rectangle 10"/>
          <p:cNvSpPr>
            <a:spLocks noGrp="1" noChangeArrowheads="1"/>
          </p:cNvSpPr>
          <p:nvPr>
            <p:ph type="dt" sz="half" idx="10"/>
          </p:nvPr>
        </p:nvSpPr>
        <p:spPr/>
        <p:txBody>
          <a:bodyPr/>
          <a:lstStyle>
            <a:lvl1pPr>
              <a:defRPr/>
            </a:lvl1pPr>
          </a:lstStyle>
          <a:p>
            <a:pPr>
              <a:defRPr/>
            </a:pPr>
            <a:fld id="{7C545B6C-9E68-4CC8-8CEA-86F632EE2E4F}" type="datetime1">
              <a:rPr lang="en-US"/>
              <a:pPr>
                <a:defRPr/>
              </a:pPr>
              <a:t>5/20/2021</a:t>
            </a:fld>
            <a:endParaRPr lang="en-US" dirty="0"/>
          </a:p>
        </p:txBody>
      </p:sp>
      <p:sp>
        <p:nvSpPr>
          <p:cNvPr id="5" name="Rectangle 11"/>
          <p:cNvSpPr>
            <a:spLocks noGrp="1" noChangeArrowheads="1"/>
          </p:cNvSpPr>
          <p:nvPr>
            <p:ph type="ftr" sz="quarter" idx="11"/>
          </p:nvPr>
        </p:nvSpPr>
        <p:spPr>
          <a:xfrm>
            <a:off x="3048000" y="5835650"/>
            <a:ext cx="2895600" cy="457200"/>
          </a:xfrm>
        </p:spPr>
        <p:txBody>
          <a:bodyPr/>
          <a:lstStyle>
            <a:lvl1pPr>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pPr>
              <a:defRPr/>
            </a:pPr>
            <a:fld id="{DB46E6DE-8E10-49D0-A5CF-EC3F74F530D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noChangeArrowheads="1"/>
          </p:cNvSpPr>
          <p:nvPr>
            <p:ph type="dt" sz="half" idx="10"/>
          </p:nvPr>
        </p:nvSpPr>
        <p:spPr>
          <a:ln/>
        </p:spPr>
        <p:txBody>
          <a:bodyPr/>
          <a:lstStyle>
            <a:lvl1pPr>
              <a:defRPr/>
            </a:lvl1pPr>
          </a:lstStyle>
          <a:p>
            <a:pPr>
              <a:defRPr/>
            </a:pPr>
            <a:fld id="{40B31E94-23CE-43A6-8CFB-989C11528291}" type="datetime1">
              <a:rPr lang="en-US"/>
              <a:pPr>
                <a:defRPr/>
              </a:pPr>
              <a:t>5/20/2021</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endParaRPr lang="en-US"/>
          </a:p>
        </p:txBody>
      </p:sp>
      <p:sp>
        <p:nvSpPr>
          <p:cNvPr id="6" name="Rectangle 12"/>
          <p:cNvSpPr>
            <a:spLocks noGrp="1" noChangeArrowheads="1"/>
          </p:cNvSpPr>
          <p:nvPr>
            <p:ph type="sldNum" sz="quarter" idx="12"/>
          </p:nvPr>
        </p:nvSpPr>
        <p:spPr>
          <a:ln/>
        </p:spPr>
        <p:txBody>
          <a:bodyPr/>
          <a:lstStyle>
            <a:lvl1pPr>
              <a:defRPr/>
            </a:lvl1pPr>
          </a:lstStyle>
          <a:p>
            <a:pPr>
              <a:defRPr/>
            </a:pPr>
            <a:fld id="{7E7DDDC5-AADD-4F5E-BF4A-6A598BEF5152}"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noChangeArrowheads="1"/>
          </p:cNvSpPr>
          <p:nvPr>
            <p:ph type="dt" sz="half" idx="10"/>
          </p:nvPr>
        </p:nvSpPr>
        <p:spPr>
          <a:ln/>
        </p:spPr>
        <p:txBody>
          <a:bodyPr/>
          <a:lstStyle>
            <a:lvl1pPr>
              <a:defRPr/>
            </a:lvl1pPr>
          </a:lstStyle>
          <a:p>
            <a:pPr>
              <a:defRPr/>
            </a:pPr>
            <a:fld id="{D9FAC5DF-C91B-4D4B-A94B-4D2FEFD6D0E7}" type="datetime1">
              <a:rPr lang="en-US"/>
              <a:pPr>
                <a:defRPr/>
              </a:pPr>
              <a:t>5/20/2021</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endParaRPr lang="en-US"/>
          </a:p>
        </p:txBody>
      </p:sp>
      <p:sp>
        <p:nvSpPr>
          <p:cNvPr id="6" name="Rectangle 12"/>
          <p:cNvSpPr>
            <a:spLocks noGrp="1" noChangeArrowheads="1"/>
          </p:cNvSpPr>
          <p:nvPr>
            <p:ph type="sldNum" sz="quarter" idx="12"/>
          </p:nvPr>
        </p:nvSpPr>
        <p:spPr>
          <a:ln/>
        </p:spPr>
        <p:txBody>
          <a:bodyPr/>
          <a:lstStyle>
            <a:lvl1pPr>
              <a:defRPr/>
            </a:lvl1pPr>
          </a:lstStyle>
          <a:p>
            <a:pPr>
              <a:defRPr/>
            </a:pPr>
            <a:fld id="{9484115C-492B-4B95-878B-C5CB83344113}"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10"/>
          <p:cNvSpPr>
            <a:spLocks noGrp="1" noChangeArrowheads="1"/>
          </p:cNvSpPr>
          <p:nvPr>
            <p:ph type="dt" sz="half" idx="10"/>
          </p:nvPr>
        </p:nvSpPr>
        <p:spPr>
          <a:ln/>
        </p:spPr>
        <p:txBody>
          <a:bodyPr/>
          <a:lstStyle>
            <a:lvl1pPr>
              <a:defRPr/>
            </a:lvl1pPr>
          </a:lstStyle>
          <a:p>
            <a:pPr>
              <a:defRPr/>
            </a:pPr>
            <a:fld id="{4576D21F-33B3-4740-B497-2666198E5D3D}" type="datetime1">
              <a:rPr lang="en-US"/>
              <a:pPr>
                <a:defRPr/>
              </a:pPr>
              <a:t>5/20/2021</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endParaRPr lang="en-US"/>
          </a:p>
        </p:txBody>
      </p:sp>
      <p:sp>
        <p:nvSpPr>
          <p:cNvPr id="7" name="Rectangle 12"/>
          <p:cNvSpPr>
            <a:spLocks noGrp="1" noChangeArrowheads="1"/>
          </p:cNvSpPr>
          <p:nvPr>
            <p:ph type="sldNum" sz="quarter" idx="12"/>
          </p:nvPr>
        </p:nvSpPr>
        <p:spPr>
          <a:ln/>
        </p:spPr>
        <p:txBody>
          <a:bodyPr/>
          <a:lstStyle>
            <a:lvl1pPr>
              <a:defRPr/>
            </a:lvl1pPr>
          </a:lstStyle>
          <a:p>
            <a:pPr>
              <a:defRPr/>
            </a:pPr>
            <a:fld id="{F97034FA-DD9D-4EA3-9D1D-D536D7A8BACC}"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Rectangle 10"/>
          <p:cNvSpPr>
            <a:spLocks noGrp="1" noChangeArrowheads="1"/>
          </p:cNvSpPr>
          <p:nvPr>
            <p:ph type="dt" sz="half" idx="10"/>
          </p:nvPr>
        </p:nvSpPr>
        <p:spPr>
          <a:ln/>
        </p:spPr>
        <p:txBody>
          <a:bodyPr/>
          <a:lstStyle>
            <a:lvl1pPr>
              <a:defRPr/>
            </a:lvl1pPr>
          </a:lstStyle>
          <a:p>
            <a:pPr>
              <a:defRPr/>
            </a:pPr>
            <a:fld id="{88A1D988-D8F7-4AB9-974D-81B9C8C3154D}" type="datetime1">
              <a:rPr lang="en-US"/>
              <a:pPr>
                <a:defRPr/>
              </a:pPr>
              <a:t>5/20/2021</a:t>
            </a:fld>
            <a:endParaRPr lang="en-US" dirty="0"/>
          </a:p>
        </p:txBody>
      </p:sp>
      <p:sp>
        <p:nvSpPr>
          <p:cNvPr id="7" name="Rectangle 11"/>
          <p:cNvSpPr>
            <a:spLocks noGrp="1" noChangeArrowheads="1"/>
          </p:cNvSpPr>
          <p:nvPr>
            <p:ph type="ftr" sz="quarter" idx="11"/>
          </p:nvPr>
        </p:nvSpPr>
        <p:spPr>
          <a:ln/>
        </p:spPr>
        <p:txBody>
          <a:bodyPr/>
          <a:lstStyle>
            <a:lvl1pPr>
              <a:defRPr/>
            </a:lvl1pPr>
          </a:lstStyle>
          <a:p>
            <a:pPr>
              <a:defRPr/>
            </a:pPr>
            <a:endParaRPr lang="en-US"/>
          </a:p>
        </p:txBody>
      </p:sp>
      <p:sp>
        <p:nvSpPr>
          <p:cNvPr id="8" name="Rectangle 12"/>
          <p:cNvSpPr>
            <a:spLocks noGrp="1" noChangeArrowheads="1"/>
          </p:cNvSpPr>
          <p:nvPr>
            <p:ph type="sldNum" sz="quarter" idx="12"/>
          </p:nvPr>
        </p:nvSpPr>
        <p:spPr>
          <a:ln/>
        </p:spPr>
        <p:txBody>
          <a:bodyPr/>
          <a:lstStyle>
            <a:lvl1pPr>
              <a:defRPr/>
            </a:lvl1pPr>
          </a:lstStyle>
          <a:p>
            <a:pPr>
              <a:defRPr/>
            </a:pPr>
            <a:fld id="{DA95D711-4018-4F88-88A8-30DDF10BCD8A}"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noChangeArrowheads="1"/>
          </p:cNvSpPr>
          <p:nvPr>
            <p:ph type="dt" sz="half" idx="10"/>
          </p:nvPr>
        </p:nvSpPr>
        <p:spPr>
          <a:ln/>
        </p:spPr>
        <p:txBody>
          <a:bodyPr/>
          <a:lstStyle>
            <a:lvl1pPr>
              <a:defRPr/>
            </a:lvl1pPr>
          </a:lstStyle>
          <a:p>
            <a:pPr>
              <a:defRPr/>
            </a:pPr>
            <a:fld id="{64296084-ACC8-4C07-A829-46A502FB4BCF}" type="datetime1">
              <a:rPr lang="en-US"/>
              <a:pPr>
                <a:defRPr/>
              </a:pPr>
              <a:t>5/20/2021</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endParaRPr lang="en-US"/>
          </a:p>
        </p:txBody>
      </p:sp>
      <p:sp>
        <p:nvSpPr>
          <p:cNvPr id="6" name="Rectangle 12"/>
          <p:cNvSpPr>
            <a:spLocks noGrp="1" noChangeArrowheads="1"/>
          </p:cNvSpPr>
          <p:nvPr>
            <p:ph type="sldNum" sz="quarter" idx="12"/>
          </p:nvPr>
        </p:nvSpPr>
        <p:spPr>
          <a:ln/>
        </p:spPr>
        <p:txBody>
          <a:bodyPr/>
          <a:lstStyle>
            <a:lvl1pPr>
              <a:defRPr/>
            </a:lvl1pPr>
          </a:lstStyle>
          <a:p>
            <a:pPr>
              <a:defRPr/>
            </a:pPr>
            <a:fld id="{CA41DE2A-B5F7-4A63-8673-6DAAC79DC43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0"/>
          <p:cNvSpPr>
            <a:spLocks noGrp="1" noChangeArrowheads="1"/>
          </p:cNvSpPr>
          <p:nvPr>
            <p:ph type="dt" sz="half" idx="10"/>
          </p:nvPr>
        </p:nvSpPr>
        <p:spPr>
          <a:ln/>
        </p:spPr>
        <p:txBody>
          <a:bodyPr/>
          <a:lstStyle>
            <a:lvl1pPr>
              <a:defRPr/>
            </a:lvl1pPr>
          </a:lstStyle>
          <a:p>
            <a:pPr>
              <a:defRPr/>
            </a:pPr>
            <a:fld id="{32351A9C-756D-4E9D-88EC-2F6B2E1DB3BC}" type="datetime1">
              <a:rPr lang="en-US"/>
              <a:pPr>
                <a:defRPr/>
              </a:pPr>
              <a:t>5/20/2021</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endParaRPr lang="en-US"/>
          </a:p>
        </p:txBody>
      </p:sp>
      <p:sp>
        <p:nvSpPr>
          <p:cNvPr id="6" name="Rectangle 12"/>
          <p:cNvSpPr>
            <a:spLocks noGrp="1" noChangeArrowheads="1"/>
          </p:cNvSpPr>
          <p:nvPr>
            <p:ph type="sldNum" sz="quarter" idx="12"/>
          </p:nvPr>
        </p:nvSpPr>
        <p:spPr>
          <a:ln/>
        </p:spPr>
        <p:txBody>
          <a:bodyPr/>
          <a:lstStyle>
            <a:lvl1pPr>
              <a:defRPr/>
            </a:lvl1pPr>
          </a:lstStyle>
          <a:p>
            <a:pPr>
              <a:defRPr/>
            </a:pPr>
            <a:fld id="{11A90EDA-FD8F-4881-BBF6-282C7B95A65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10"/>
          <p:cNvSpPr>
            <a:spLocks noGrp="1" noChangeArrowheads="1"/>
          </p:cNvSpPr>
          <p:nvPr>
            <p:ph type="dt" sz="half" idx="10"/>
          </p:nvPr>
        </p:nvSpPr>
        <p:spPr>
          <a:ln/>
        </p:spPr>
        <p:txBody>
          <a:bodyPr/>
          <a:lstStyle>
            <a:lvl1pPr>
              <a:defRPr/>
            </a:lvl1pPr>
          </a:lstStyle>
          <a:p>
            <a:pPr>
              <a:defRPr/>
            </a:pPr>
            <a:fld id="{3314B8F9-FB53-4794-A081-C859B5968C8F}" type="datetime1">
              <a:rPr lang="en-US"/>
              <a:pPr>
                <a:defRPr/>
              </a:pPr>
              <a:t>5/20/2021</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endParaRPr lang="en-US"/>
          </a:p>
        </p:txBody>
      </p:sp>
      <p:sp>
        <p:nvSpPr>
          <p:cNvPr id="7" name="Rectangle 12"/>
          <p:cNvSpPr>
            <a:spLocks noGrp="1" noChangeArrowheads="1"/>
          </p:cNvSpPr>
          <p:nvPr>
            <p:ph type="sldNum" sz="quarter" idx="12"/>
          </p:nvPr>
        </p:nvSpPr>
        <p:spPr>
          <a:ln/>
        </p:spPr>
        <p:txBody>
          <a:bodyPr/>
          <a:lstStyle>
            <a:lvl1pPr>
              <a:defRPr/>
            </a:lvl1pPr>
          </a:lstStyle>
          <a:p>
            <a:pPr>
              <a:defRPr/>
            </a:pPr>
            <a:fld id="{2291B04C-B1D3-4C07-BE5E-E248E587B68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10"/>
          <p:cNvSpPr>
            <a:spLocks noGrp="1" noChangeArrowheads="1"/>
          </p:cNvSpPr>
          <p:nvPr>
            <p:ph type="dt" sz="half" idx="10"/>
          </p:nvPr>
        </p:nvSpPr>
        <p:spPr>
          <a:ln/>
        </p:spPr>
        <p:txBody>
          <a:bodyPr/>
          <a:lstStyle>
            <a:lvl1pPr>
              <a:defRPr/>
            </a:lvl1pPr>
          </a:lstStyle>
          <a:p>
            <a:pPr>
              <a:defRPr/>
            </a:pPr>
            <a:fld id="{144DCD34-5AB8-4E70-9AFB-F07FAC98CFC8}" type="datetime1">
              <a:rPr lang="en-US"/>
              <a:pPr>
                <a:defRPr/>
              </a:pPr>
              <a:t>5/20/2021</a:t>
            </a:fld>
            <a:endParaRPr lang="en-US" dirty="0"/>
          </a:p>
        </p:txBody>
      </p:sp>
      <p:sp>
        <p:nvSpPr>
          <p:cNvPr id="8" name="Rectangle 11"/>
          <p:cNvSpPr>
            <a:spLocks noGrp="1" noChangeArrowheads="1"/>
          </p:cNvSpPr>
          <p:nvPr>
            <p:ph type="ftr" sz="quarter" idx="11"/>
          </p:nvPr>
        </p:nvSpPr>
        <p:spPr>
          <a:ln/>
        </p:spPr>
        <p:txBody>
          <a:bodyPr/>
          <a:lstStyle>
            <a:lvl1pPr>
              <a:defRPr/>
            </a:lvl1pPr>
          </a:lstStyle>
          <a:p>
            <a:pPr>
              <a:defRPr/>
            </a:pPr>
            <a:endParaRPr lang="en-US"/>
          </a:p>
        </p:txBody>
      </p:sp>
      <p:sp>
        <p:nvSpPr>
          <p:cNvPr id="9" name="Rectangle 12"/>
          <p:cNvSpPr>
            <a:spLocks noGrp="1" noChangeArrowheads="1"/>
          </p:cNvSpPr>
          <p:nvPr>
            <p:ph type="sldNum" sz="quarter" idx="12"/>
          </p:nvPr>
        </p:nvSpPr>
        <p:spPr>
          <a:ln/>
        </p:spPr>
        <p:txBody>
          <a:bodyPr/>
          <a:lstStyle>
            <a:lvl1pPr>
              <a:defRPr/>
            </a:lvl1pPr>
          </a:lstStyle>
          <a:p>
            <a:pPr>
              <a:defRPr/>
            </a:pPr>
            <a:fld id="{89137ABE-01AE-42D0-9D27-11ACC14B5DCD}"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10"/>
          <p:cNvSpPr>
            <a:spLocks noGrp="1" noChangeArrowheads="1"/>
          </p:cNvSpPr>
          <p:nvPr>
            <p:ph type="dt" sz="half" idx="10"/>
          </p:nvPr>
        </p:nvSpPr>
        <p:spPr>
          <a:ln/>
        </p:spPr>
        <p:txBody>
          <a:bodyPr/>
          <a:lstStyle>
            <a:lvl1pPr>
              <a:defRPr/>
            </a:lvl1pPr>
          </a:lstStyle>
          <a:p>
            <a:pPr>
              <a:defRPr/>
            </a:pPr>
            <a:fld id="{1622260F-28B5-4E30-9B3D-7474A76285F9}" type="datetime1">
              <a:rPr lang="en-US"/>
              <a:pPr>
                <a:defRPr/>
              </a:pPr>
              <a:t>5/20/2021</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endParaRPr lang="en-US"/>
          </a:p>
        </p:txBody>
      </p:sp>
      <p:sp>
        <p:nvSpPr>
          <p:cNvPr id="5" name="Rectangle 12"/>
          <p:cNvSpPr>
            <a:spLocks noGrp="1" noChangeArrowheads="1"/>
          </p:cNvSpPr>
          <p:nvPr>
            <p:ph type="sldNum" sz="quarter" idx="12"/>
          </p:nvPr>
        </p:nvSpPr>
        <p:spPr>
          <a:ln/>
        </p:spPr>
        <p:txBody>
          <a:bodyPr/>
          <a:lstStyle>
            <a:lvl1pPr>
              <a:defRPr/>
            </a:lvl1pPr>
          </a:lstStyle>
          <a:p>
            <a:pPr>
              <a:defRPr/>
            </a:pPr>
            <a:fld id="{D6DD60FE-64CB-4F32-B9C6-FBB9ABDF2394}"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fld id="{15D119CC-AA2B-439A-BE22-AA5D3E89202B}" type="datetime1">
              <a:rPr lang="en-US"/>
              <a:pPr>
                <a:defRPr/>
              </a:pPr>
              <a:t>5/20/2021</a:t>
            </a:fld>
            <a:endParaRPr lang="en-US" dirty="0"/>
          </a:p>
        </p:txBody>
      </p:sp>
      <p:sp>
        <p:nvSpPr>
          <p:cNvPr id="3" name="Rectangle 11"/>
          <p:cNvSpPr>
            <a:spLocks noGrp="1" noChangeArrowheads="1"/>
          </p:cNvSpPr>
          <p:nvPr>
            <p:ph type="ftr" sz="quarter" idx="11"/>
          </p:nvPr>
        </p:nvSpPr>
        <p:spPr>
          <a:ln/>
        </p:spPr>
        <p:txBody>
          <a:bodyPr/>
          <a:lstStyle>
            <a:lvl1pPr>
              <a:defRPr/>
            </a:lvl1pPr>
          </a:lstStyle>
          <a:p>
            <a:pPr>
              <a:defRPr/>
            </a:pPr>
            <a:endParaRPr lang="en-US"/>
          </a:p>
        </p:txBody>
      </p:sp>
      <p:sp>
        <p:nvSpPr>
          <p:cNvPr id="4" name="Rectangle 12"/>
          <p:cNvSpPr>
            <a:spLocks noGrp="1" noChangeArrowheads="1"/>
          </p:cNvSpPr>
          <p:nvPr>
            <p:ph type="sldNum" sz="quarter" idx="12"/>
          </p:nvPr>
        </p:nvSpPr>
        <p:spPr>
          <a:ln/>
        </p:spPr>
        <p:txBody>
          <a:bodyPr/>
          <a:lstStyle>
            <a:lvl1pPr>
              <a:defRPr/>
            </a:lvl1pPr>
          </a:lstStyle>
          <a:p>
            <a:pPr>
              <a:defRPr/>
            </a:pPr>
            <a:fld id="{F90BC724-90A7-4A8F-B522-E45727BBEB59}"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0"/>
          <p:cNvSpPr>
            <a:spLocks noGrp="1" noChangeArrowheads="1"/>
          </p:cNvSpPr>
          <p:nvPr>
            <p:ph type="dt" sz="half" idx="10"/>
          </p:nvPr>
        </p:nvSpPr>
        <p:spPr>
          <a:ln/>
        </p:spPr>
        <p:txBody>
          <a:bodyPr/>
          <a:lstStyle>
            <a:lvl1pPr>
              <a:defRPr/>
            </a:lvl1pPr>
          </a:lstStyle>
          <a:p>
            <a:pPr>
              <a:defRPr/>
            </a:pPr>
            <a:fld id="{8FCF9BEA-9B5B-4D55-A7B8-0447EB42C7BD}" type="datetime1">
              <a:rPr lang="en-US"/>
              <a:pPr>
                <a:defRPr/>
              </a:pPr>
              <a:t>5/20/2021</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endParaRPr lang="en-US"/>
          </a:p>
        </p:txBody>
      </p:sp>
      <p:sp>
        <p:nvSpPr>
          <p:cNvPr id="7" name="Rectangle 12"/>
          <p:cNvSpPr>
            <a:spLocks noGrp="1" noChangeArrowheads="1"/>
          </p:cNvSpPr>
          <p:nvPr>
            <p:ph type="sldNum" sz="quarter" idx="12"/>
          </p:nvPr>
        </p:nvSpPr>
        <p:spPr>
          <a:ln/>
        </p:spPr>
        <p:txBody>
          <a:bodyPr/>
          <a:lstStyle>
            <a:lvl1pPr>
              <a:defRPr/>
            </a:lvl1pPr>
          </a:lstStyle>
          <a:p>
            <a:pPr>
              <a:defRPr/>
            </a:pPr>
            <a:fld id="{E2AEDE47-878E-4DA8-B9C2-352AF427132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dirty="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0"/>
          <p:cNvSpPr>
            <a:spLocks noGrp="1" noChangeArrowheads="1"/>
          </p:cNvSpPr>
          <p:nvPr>
            <p:ph type="dt" sz="half" idx="10"/>
          </p:nvPr>
        </p:nvSpPr>
        <p:spPr>
          <a:ln/>
        </p:spPr>
        <p:txBody>
          <a:bodyPr/>
          <a:lstStyle>
            <a:lvl1pPr>
              <a:defRPr/>
            </a:lvl1pPr>
          </a:lstStyle>
          <a:p>
            <a:pPr>
              <a:defRPr/>
            </a:pPr>
            <a:fld id="{0F51EE19-CD70-4376-955F-4C7E47585612}" type="datetime1">
              <a:rPr lang="en-US"/>
              <a:pPr>
                <a:defRPr/>
              </a:pPr>
              <a:t>5/20/2021</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endParaRPr lang="en-US"/>
          </a:p>
        </p:txBody>
      </p:sp>
      <p:sp>
        <p:nvSpPr>
          <p:cNvPr id="7" name="Rectangle 12"/>
          <p:cNvSpPr>
            <a:spLocks noGrp="1" noChangeArrowheads="1"/>
          </p:cNvSpPr>
          <p:nvPr>
            <p:ph type="sldNum" sz="quarter" idx="12"/>
          </p:nvPr>
        </p:nvSpPr>
        <p:spPr>
          <a:ln/>
        </p:spPr>
        <p:txBody>
          <a:bodyPr/>
          <a:lstStyle>
            <a:lvl1pPr>
              <a:defRPr/>
            </a:lvl1pPr>
          </a:lstStyle>
          <a:p>
            <a:pPr>
              <a:defRPr/>
            </a:pPr>
            <a:fld id="{D5083D3F-3475-4F41-AF03-D978D1E7D91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userDrawn="1"/>
        </p:nvSpPr>
        <p:spPr bwMode="auto">
          <a:xfrm>
            <a:off x="0" y="0"/>
            <a:ext cx="9144000" cy="685800"/>
          </a:xfrm>
          <a:prstGeom prst="rect">
            <a:avLst/>
          </a:prstGeom>
          <a:gradFill rotWithShape="0">
            <a:gsLst>
              <a:gs pos="0">
                <a:srgbClr val="8488C4"/>
              </a:gs>
              <a:gs pos="53000">
                <a:srgbClr val="D4DEFF"/>
              </a:gs>
              <a:gs pos="83000">
                <a:srgbClr val="D4DEFF"/>
              </a:gs>
              <a:gs pos="100000">
                <a:srgbClr val="96AB94"/>
              </a:gs>
            </a:gsLst>
            <a:lin ang="5400000" scaled="1"/>
          </a:gradFill>
          <a:ln w="9525" cmpd="sng">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dirty="0" smtClean="0"/>
          </a:p>
        </p:txBody>
      </p:sp>
      <p:sp>
        <p:nvSpPr>
          <p:cNvPr id="1027" name="Line 13"/>
          <p:cNvSpPr>
            <a:spLocks noChangeShapeType="1"/>
          </p:cNvSpPr>
          <p:nvPr userDrawn="1"/>
        </p:nvSpPr>
        <p:spPr bwMode="auto">
          <a:xfrm>
            <a:off x="0" y="696913"/>
            <a:ext cx="9144000" cy="0"/>
          </a:xfrm>
          <a:prstGeom prst="line">
            <a:avLst/>
          </a:prstGeom>
          <a:noFill/>
          <a:ln w="28575">
            <a:solidFill>
              <a:srgbClr val="FF0000"/>
            </a:solidFill>
            <a:round/>
            <a:headEnd/>
            <a:tailEnd/>
          </a:ln>
        </p:spPr>
        <p:txBody>
          <a:bodyPr/>
          <a:lstStyle/>
          <a:p>
            <a:pPr>
              <a:defRPr/>
            </a:pPr>
            <a:endParaRPr lang="en-US" dirty="0"/>
          </a:p>
        </p:txBody>
      </p:sp>
      <p:sp>
        <p:nvSpPr>
          <p:cNvPr id="1028" name="Text Box 14"/>
          <p:cNvSpPr txBox="1">
            <a:spLocks noChangeArrowheads="1"/>
          </p:cNvSpPr>
          <p:nvPr userDrawn="1"/>
        </p:nvSpPr>
        <p:spPr bwMode="auto">
          <a:xfrm>
            <a:off x="1524000" y="6324600"/>
            <a:ext cx="6477000" cy="304800"/>
          </a:xfrm>
          <a:prstGeom prst="rect">
            <a:avLst/>
          </a:prstGeom>
          <a:noFill/>
          <a:ln>
            <a:noFill/>
          </a:ln>
          <a:extLst>
            <a:ext uri="{909E8E84-426E-40DD-AFC4-6F175D3DCCD1}"/>
            <a:ext uri="{91240B29-F687-4F45-9708-019B960494DF}"/>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eaLnBrk="1" hangingPunct="1">
              <a:spcBef>
                <a:spcPct val="50000"/>
              </a:spcBef>
              <a:buFont typeface="Arial" panose="020B0604020202020204" pitchFamily="34" charset="0"/>
              <a:buNone/>
              <a:defRPr/>
            </a:pPr>
            <a:r>
              <a:rPr lang="en-US" sz="1400" dirty="0" smtClean="0">
                <a:solidFill>
                  <a:srgbClr val="0000FF"/>
                </a:solidFill>
              </a:rPr>
              <a:t>  Dept. of ECE, New Horizon College of Engineering, Bengaluru</a:t>
            </a:r>
          </a:p>
        </p:txBody>
      </p:sp>
      <p:sp>
        <p:nvSpPr>
          <p:cNvPr id="1029" name="Rectangle 15"/>
          <p:cNvSpPr>
            <a:spLocks noChangeArrowheads="1"/>
          </p:cNvSpPr>
          <p:nvPr userDrawn="1"/>
        </p:nvSpPr>
        <p:spPr bwMode="auto">
          <a:xfrm>
            <a:off x="4003675" y="3033713"/>
            <a:ext cx="127000" cy="457200"/>
          </a:xfrm>
          <a:prstGeom prst="rect">
            <a:avLst/>
          </a:prstGeom>
          <a:noFill/>
          <a:ln>
            <a:noFill/>
          </a:ln>
          <a:extLst>
            <a:ext uri="{909E8E84-426E-40DD-AFC4-6F175D3DCCD1}"/>
            <a:ext uri="{91240B29-F687-4F45-9708-019B960494DF}"/>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dirty="0" smtClean="0"/>
          </a:p>
        </p:txBody>
      </p:sp>
      <p:sp>
        <p:nvSpPr>
          <p:cNvPr id="1030" name="Rectangle 17"/>
          <p:cNvSpPr>
            <a:spLocks noChangeArrowheads="1"/>
          </p:cNvSpPr>
          <p:nvPr userDrawn="1"/>
        </p:nvSpPr>
        <p:spPr bwMode="auto">
          <a:xfrm>
            <a:off x="4279900" y="3024188"/>
            <a:ext cx="127000" cy="457200"/>
          </a:xfrm>
          <a:prstGeom prst="rect">
            <a:avLst/>
          </a:prstGeom>
          <a:noFill/>
          <a:ln>
            <a:noFill/>
          </a:ln>
          <a:extLst>
            <a:ext uri="{909E8E84-426E-40DD-AFC4-6F175D3DCCD1}"/>
            <a:ext uri="{91240B29-F687-4F45-9708-019B960494DF}"/>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dirty="0" smtClean="0"/>
          </a:p>
        </p:txBody>
      </p:sp>
      <p:sp>
        <p:nvSpPr>
          <p:cNvPr id="1031" name="Line 18"/>
          <p:cNvSpPr>
            <a:spLocks noChangeShapeType="1"/>
          </p:cNvSpPr>
          <p:nvPr userDrawn="1"/>
        </p:nvSpPr>
        <p:spPr bwMode="auto">
          <a:xfrm>
            <a:off x="0" y="6389688"/>
            <a:ext cx="9144000" cy="0"/>
          </a:xfrm>
          <a:prstGeom prst="line">
            <a:avLst/>
          </a:prstGeom>
          <a:noFill/>
          <a:ln w="19050">
            <a:solidFill>
              <a:srgbClr val="FF0000"/>
            </a:solidFill>
            <a:round/>
            <a:headEnd/>
            <a:tailEnd/>
          </a:ln>
        </p:spPr>
        <p:txBody>
          <a:bodyPr/>
          <a:lstStyle/>
          <a:p>
            <a:pPr>
              <a:defRPr/>
            </a:pPr>
            <a:endParaRPr lang="en-US" dirty="0"/>
          </a:p>
        </p:txBody>
      </p:sp>
      <p:sp>
        <p:nvSpPr>
          <p:cNvPr id="1032" name="Rectangle 8"/>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3" name="Rectangle 9"/>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4" name="Rectangle 10"/>
          <p:cNvSpPr>
            <a:spLocks noGrp="1" noChangeArrowheads="1"/>
          </p:cNvSpPr>
          <p:nvPr>
            <p:ph type="dt" sz="half" idx="2"/>
          </p:nvPr>
        </p:nvSpPr>
        <p:spPr bwMode="auto">
          <a:xfrm>
            <a:off x="0" y="6315075"/>
            <a:ext cx="1905000" cy="457200"/>
          </a:xfrm>
          <a:prstGeom prst="rect">
            <a:avLst/>
          </a:prstGeom>
          <a:noFill/>
          <a:ln>
            <a:noFill/>
          </a:ln>
          <a:extLst>
            <a:ext uri="{909E8E84-426E-40DD-AFC4-6F175D3DCCD1}"/>
            <a:ext uri="{91240B29-F687-4F45-9708-019B960494DF}"/>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a:lvl1pPr>
          </a:lstStyle>
          <a:p>
            <a:pPr>
              <a:defRPr/>
            </a:pPr>
            <a:fld id="{425B0D4B-834E-4732-B9FC-F8778C0B8FFC}" type="datetime1">
              <a:rPr lang="en-US"/>
              <a:pPr>
                <a:defRPr/>
              </a:pPr>
              <a:t>5/20/2021</a:t>
            </a:fld>
            <a:endParaRPr lang="en-US" dirty="0"/>
          </a:p>
        </p:txBody>
      </p:sp>
      <p:sp>
        <p:nvSpPr>
          <p:cNvPr id="1035" name="Rectangle 11"/>
          <p:cNvSpPr>
            <a:spLocks noGrp="1" noChangeArrowheads="1"/>
          </p:cNvSpPr>
          <p:nvPr>
            <p:ph type="ftr" sz="quarter" idx="3"/>
          </p:nvPr>
        </p:nvSpPr>
        <p:spPr bwMode="auto">
          <a:xfrm>
            <a:off x="2959100" y="5437188"/>
            <a:ext cx="2895600" cy="457200"/>
          </a:xfrm>
          <a:prstGeom prst="rect">
            <a:avLst/>
          </a:prstGeom>
          <a:noFill/>
          <a:ln>
            <a:noFill/>
          </a:ln>
          <a:extLst>
            <a:ext uri="{909E8E84-426E-40DD-AFC4-6F175D3DCCD1}"/>
            <a:ext uri="{91240B29-F687-4F45-9708-019B960494DF}"/>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en-US"/>
          </a:p>
        </p:txBody>
      </p:sp>
      <p:sp>
        <p:nvSpPr>
          <p:cNvPr id="1036" name="Rectangle 12"/>
          <p:cNvSpPr>
            <a:spLocks noGrp="1" noChangeArrowheads="1"/>
          </p:cNvSpPr>
          <p:nvPr>
            <p:ph type="sldNum" sz="quarter" idx="4"/>
          </p:nvPr>
        </p:nvSpPr>
        <p:spPr bwMode="auto">
          <a:xfrm>
            <a:off x="7204075" y="6362700"/>
            <a:ext cx="1905000" cy="457200"/>
          </a:xfrm>
          <a:prstGeom prst="rect">
            <a:avLst/>
          </a:prstGeom>
          <a:noFill/>
          <a:ln>
            <a:noFill/>
          </a:ln>
          <a:extLst>
            <a:ext uri="{909E8E84-426E-40DD-AFC4-6F175D3DCCD1}"/>
            <a:ext uri="{91240B29-F687-4F45-9708-019B960494DF}"/>
          </a:extLst>
        </p:spPr>
        <p:txBody>
          <a:bodyPr vert="horz" wrap="square" lIns="91440" tIns="45720" rIns="91440" bIns="45720" numCol="1" anchor="t" anchorCtr="0" compatLnSpc="1">
            <a:prstTxWarp prst="textNoShape">
              <a:avLst/>
            </a:prstTxWarp>
          </a:bodyPr>
          <a:lstStyle>
            <a:lvl1pPr algn="r" eaLnBrk="1" hangingPunct="1">
              <a:buFont typeface="Arial" charset="0"/>
              <a:buNone/>
              <a:defRPr sz="1400"/>
            </a:lvl1pPr>
          </a:lstStyle>
          <a:p>
            <a:pPr>
              <a:defRPr/>
            </a:pPr>
            <a:fld id="{01BFA3D7-723E-4A48-B24F-94E52DE8AD5D}" type="slidenum">
              <a:rPr lang="en-US"/>
              <a:pPr>
                <a:defRPr/>
              </a:pPr>
              <a:t>‹#›</a:t>
            </a:fld>
            <a:endParaRPr lang="en-US" dirty="0"/>
          </a:p>
        </p:txBody>
      </p:sp>
      <p:pic>
        <p:nvPicPr>
          <p:cNvPr id="1037" name="Picture 12" descr="new horizon college of engineering logo க்கான பட முடிவு"/>
          <p:cNvPicPr>
            <a:picLocks noChangeAspect="1" noChangeArrowheads="1"/>
          </p:cNvPicPr>
          <p:nvPr userDrawn="1"/>
        </p:nvPicPr>
        <p:blipFill>
          <a:blip r:embed="rId15"/>
          <a:srcRect/>
          <a:stretch>
            <a:fillRect/>
          </a:stretch>
        </p:blipFill>
        <p:spPr bwMode="auto">
          <a:xfrm>
            <a:off x="0" y="0"/>
            <a:ext cx="1905000" cy="685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816" r:id="rId1"/>
    <p:sldLayoutId id="2147484804" r:id="rId2"/>
    <p:sldLayoutId id="2147484805" r:id="rId3"/>
    <p:sldLayoutId id="2147484806" r:id="rId4"/>
    <p:sldLayoutId id="2147484807" r:id="rId5"/>
    <p:sldLayoutId id="2147484808" r:id="rId6"/>
    <p:sldLayoutId id="2147484809" r:id="rId7"/>
    <p:sldLayoutId id="2147484810" r:id="rId8"/>
    <p:sldLayoutId id="2147484811" r:id="rId9"/>
    <p:sldLayoutId id="2147484812" r:id="rId10"/>
    <p:sldLayoutId id="2147484813" r:id="rId11"/>
    <p:sldLayoutId id="2147484814" r:id="rId12"/>
    <p:sldLayoutId id="2147484815" r:id="rId13"/>
  </p:sldLayoutIdLst>
  <p:timing>
    <p:tnLst>
      <p:par>
        <p:cTn id="1" dur="indefinite" restart="never" nodeType="tmRoot"/>
      </p:par>
    </p:tnLst>
  </p:timing>
  <p:hf hdr="0" ftr="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www.youtube.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838200" y="1752600"/>
            <a:ext cx="7759700" cy="533400"/>
          </a:xfrm>
        </p:spPr>
        <p:txBody>
          <a:bodyPr/>
          <a:lstStyle/>
          <a:p>
            <a:r>
              <a:rPr lang="en-US" altLang="en-US" sz="2800" b="1" smtClean="0">
                <a:cs typeface="Times New Roman" pitchFamily="18" charset="0"/>
              </a:rPr>
              <a:t>“</a:t>
            </a:r>
            <a:r>
              <a:rPr lang="en-IN" altLang="en-US" sz="2800" b="1" smtClean="0">
                <a:solidFill>
                  <a:schemeClr val="accent2"/>
                </a:solidFill>
                <a:cs typeface="Times New Roman" pitchFamily="18" charset="0"/>
              </a:rPr>
              <a:t>LIGHT DETECTOR  USING  NAND GATE </a:t>
            </a:r>
            <a:r>
              <a:rPr lang="en-US" altLang="en-US" sz="2800" b="1" smtClean="0">
                <a:cs typeface="Times New Roman" pitchFamily="18" charset="0"/>
              </a:rPr>
              <a:t>”</a:t>
            </a:r>
            <a:br>
              <a:rPr lang="en-US" altLang="en-US" sz="2800" b="1" smtClean="0">
                <a:cs typeface="Times New Roman" pitchFamily="18" charset="0"/>
              </a:rPr>
            </a:br>
            <a:r>
              <a:rPr lang="en-US" altLang="en-US" sz="2800" b="1" smtClean="0">
                <a:cs typeface="Times New Roman" pitchFamily="18" charset="0"/>
              </a:rPr>
              <a:t>BY</a:t>
            </a:r>
            <a:endParaRPr lang="en-US" altLang="en-US" sz="2800" smtClean="0">
              <a:cs typeface="Times New Roman" pitchFamily="18" charset="0"/>
            </a:endParaRPr>
          </a:p>
        </p:txBody>
      </p:sp>
      <p:sp>
        <p:nvSpPr>
          <p:cNvPr id="3075" name="TextBox 3"/>
          <p:cNvSpPr txBox="1">
            <a:spLocks noChangeArrowheads="1"/>
          </p:cNvSpPr>
          <p:nvPr/>
        </p:nvSpPr>
        <p:spPr bwMode="auto">
          <a:xfrm>
            <a:off x="2271713" y="838200"/>
            <a:ext cx="4564062" cy="1477963"/>
          </a:xfrm>
          <a:prstGeom prst="rect">
            <a:avLst/>
          </a:prstGeom>
          <a:noFill/>
          <a:ln w="9525">
            <a:noFill/>
            <a:miter lim="800000"/>
            <a:headEnd/>
            <a:tailEnd/>
          </a:ln>
        </p:spPr>
        <p:txBody>
          <a:bodyPr>
            <a:spAutoFit/>
          </a:bodyPr>
          <a:lstStyle/>
          <a:p>
            <a:pPr algn="ctr" eaLnBrk="1" hangingPunct="1"/>
            <a:r>
              <a:rPr lang="en-US" altLang="en-US" b="1">
                <a:cs typeface="Times New Roman" pitchFamily="18" charset="0"/>
              </a:rPr>
              <a:t>PRESENTATION   ON  </a:t>
            </a:r>
          </a:p>
          <a:p>
            <a:pPr algn="ctr" eaLnBrk="1" hangingPunct="1"/>
            <a:endParaRPr lang="en-US" altLang="en-US">
              <a:cs typeface="Times New Roman" pitchFamily="18" charset="0"/>
            </a:endParaRPr>
          </a:p>
          <a:p>
            <a:pPr algn="ctr" eaLnBrk="1" hangingPunct="1"/>
            <a:endParaRPr lang="en-US" altLang="en-US" sz="2100">
              <a:cs typeface="Times New Roman" pitchFamily="18" charset="0"/>
            </a:endParaRPr>
          </a:p>
          <a:p>
            <a:pPr algn="ctr" eaLnBrk="1" hangingPunct="1"/>
            <a:endParaRPr lang="en-US" altLang="en-US" sz="2100">
              <a:cs typeface="Times New Roman" pitchFamily="18" charset="0"/>
            </a:endParaRPr>
          </a:p>
        </p:txBody>
      </p:sp>
      <p:sp>
        <p:nvSpPr>
          <p:cNvPr id="3076" name="Date Placeholder 3"/>
          <p:cNvSpPr>
            <a:spLocks noGrp="1"/>
          </p:cNvSpPr>
          <p:nvPr>
            <p:ph type="dt" sz="quarter" idx="10"/>
          </p:nvPr>
        </p:nvSpPr>
        <p:spPr>
          <a:noFill/>
          <a:ln>
            <a:miter lim="800000"/>
            <a:headEnd/>
            <a:tailEnd/>
          </a:ln>
        </p:spPr>
        <p:txBody>
          <a:bodyPr/>
          <a:lstStyle/>
          <a:p>
            <a:pPr>
              <a:buFontTx/>
              <a:buNone/>
            </a:pPr>
            <a:fld id="{001E328C-FBF3-4AB2-AF94-7FB369CED78B}" type="datetime1">
              <a:rPr lang="en-US" altLang="en-US" smtClean="0"/>
              <a:pPr>
                <a:buFontTx/>
                <a:buNone/>
              </a:pPr>
              <a:t>5/20/2021</a:t>
            </a:fld>
            <a:endParaRPr lang="en-US" altLang="en-US" smtClean="0"/>
          </a:p>
        </p:txBody>
      </p:sp>
      <p:sp>
        <p:nvSpPr>
          <p:cNvPr id="3077" name="Slide Number Placeholder 4"/>
          <p:cNvSpPr>
            <a:spLocks noGrp="1"/>
          </p:cNvSpPr>
          <p:nvPr>
            <p:ph type="sldNum" sz="quarter" idx="12"/>
          </p:nvPr>
        </p:nvSpPr>
        <p:spPr>
          <a:noFill/>
          <a:ln>
            <a:miter lim="800000"/>
            <a:headEnd/>
            <a:tailEnd/>
          </a:ln>
        </p:spPr>
        <p:txBody>
          <a:bodyPr/>
          <a:lstStyle/>
          <a:p>
            <a:pPr>
              <a:buFontTx/>
              <a:buNone/>
            </a:pPr>
            <a:fld id="{E1F816F3-B4FE-4202-9A20-59705B8C9C49}" type="slidenum">
              <a:rPr lang="en-US" altLang="en-US" smtClean="0"/>
              <a:pPr>
                <a:buFontTx/>
                <a:buNone/>
              </a:pPr>
              <a:t>1</a:t>
            </a:fld>
            <a:endParaRPr lang="en-US" altLang="en-US" smtClean="0"/>
          </a:p>
        </p:txBody>
      </p:sp>
      <p:sp>
        <p:nvSpPr>
          <p:cNvPr id="3078" name="Rectangle 4"/>
          <p:cNvSpPr>
            <a:spLocks noChangeArrowheads="1"/>
          </p:cNvSpPr>
          <p:nvPr/>
        </p:nvSpPr>
        <p:spPr bwMode="auto">
          <a:xfrm>
            <a:off x="2073275" y="4495800"/>
            <a:ext cx="5219700" cy="1200150"/>
          </a:xfrm>
          <a:prstGeom prst="rect">
            <a:avLst/>
          </a:prstGeom>
          <a:noFill/>
          <a:ln w="9525">
            <a:noFill/>
            <a:miter lim="800000"/>
            <a:headEnd/>
            <a:tailEnd/>
          </a:ln>
        </p:spPr>
        <p:txBody>
          <a:bodyPr>
            <a:spAutoFit/>
          </a:bodyPr>
          <a:lstStyle/>
          <a:p>
            <a:pPr algn="ctr">
              <a:defRPr/>
            </a:pPr>
            <a:endParaRPr lang="en-US" altLang="en-US" dirty="0"/>
          </a:p>
          <a:p>
            <a:pPr algn="ctr">
              <a:defRPr/>
            </a:pPr>
            <a:r>
              <a:rPr lang="en-US" altLang="en-US" dirty="0"/>
              <a:t>Dept. of ECE</a:t>
            </a:r>
          </a:p>
          <a:p>
            <a:pPr algn="ctr">
              <a:defRPr/>
            </a:pPr>
            <a:r>
              <a:rPr lang="en-US" altLang="en-US" dirty="0">
                <a:latin typeface="+mn-lt"/>
              </a:rPr>
              <a:t>New Horizon College Of Engineering</a:t>
            </a:r>
            <a:endParaRPr lang="en-IN" altLang="en-US" dirty="0">
              <a:latin typeface="+mn-lt"/>
            </a:endParaRPr>
          </a:p>
        </p:txBody>
      </p:sp>
      <p:sp>
        <p:nvSpPr>
          <p:cNvPr id="3079" name="Rectangle 5"/>
          <p:cNvSpPr>
            <a:spLocks noChangeArrowheads="1"/>
          </p:cNvSpPr>
          <p:nvPr/>
        </p:nvSpPr>
        <p:spPr bwMode="auto">
          <a:xfrm>
            <a:off x="3048000" y="4191000"/>
            <a:ext cx="4191000" cy="3122613"/>
          </a:xfrm>
          <a:prstGeom prst="rect">
            <a:avLst/>
          </a:prstGeom>
          <a:noFill/>
          <a:ln w="9525">
            <a:noFill/>
            <a:miter lim="800000"/>
            <a:headEnd/>
            <a:tailEnd/>
          </a:ln>
        </p:spPr>
        <p:txBody>
          <a:bodyPr>
            <a:spAutoFit/>
          </a:bodyPr>
          <a:lstStyle/>
          <a:p>
            <a:pPr>
              <a:defRPr/>
            </a:pPr>
            <a:r>
              <a:rPr lang="en-US" altLang="en-US" b="1" dirty="0">
                <a:latin typeface="+mn-lt"/>
              </a:rPr>
              <a:t>GUIDED BY: </a:t>
            </a:r>
            <a:r>
              <a:rPr lang="en-US" altLang="en-US" dirty="0">
                <a:latin typeface="+mn-lt"/>
              </a:rPr>
              <a:t>Ms.NAYANA</a:t>
            </a:r>
          </a:p>
          <a:p>
            <a:pPr>
              <a:defRPr/>
            </a:pPr>
            <a:r>
              <a:rPr lang="en-US" altLang="en-US" dirty="0">
                <a:latin typeface="+mn-lt"/>
              </a:rPr>
              <a:t>   Senior assistant professor</a:t>
            </a:r>
          </a:p>
          <a:p>
            <a:pPr>
              <a:defRPr/>
            </a:pPr>
            <a:endParaRPr lang="en-US" altLang="en-US" dirty="0"/>
          </a:p>
          <a:p>
            <a:pPr>
              <a:defRPr/>
            </a:pPr>
            <a:endParaRPr lang="en-US" altLang="en-US" dirty="0"/>
          </a:p>
          <a:p>
            <a:pPr>
              <a:defRPr/>
            </a:pPr>
            <a:endParaRPr lang="en-US" altLang="en-US" dirty="0"/>
          </a:p>
          <a:p>
            <a:pPr>
              <a:defRPr/>
            </a:pPr>
            <a:endParaRPr lang="en-US" altLang="en-US" dirty="0"/>
          </a:p>
          <a:p>
            <a:pPr>
              <a:defRPr/>
            </a:pPr>
            <a:r>
              <a:rPr lang="en-US" altLang="en-US" dirty="0"/>
              <a:t> </a:t>
            </a:r>
          </a:p>
          <a:p>
            <a:pPr>
              <a:defRPr/>
            </a:pPr>
            <a:endParaRPr lang="en-IN" altLang="en-US" dirty="0"/>
          </a:p>
        </p:txBody>
      </p:sp>
      <p:sp>
        <p:nvSpPr>
          <p:cNvPr id="7" name="Rectangle 6"/>
          <p:cNvSpPr/>
          <p:nvPr/>
        </p:nvSpPr>
        <p:spPr>
          <a:xfrm>
            <a:off x="2514600" y="160338"/>
            <a:ext cx="9169400" cy="522287"/>
          </a:xfrm>
          <a:prstGeom prst="rect">
            <a:avLst/>
          </a:prstGeom>
        </p:spPr>
        <p:txBody>
          <a:bodyPr>
            <a:spAutoFit/>
          </a:bodyPr>
          <a:lstStyle/>
          <a:p>
            <a:pPr algn="ctr">
              <a:defRPr/>
            </a:pPr>
            <a:r>
              <a:rPr lang="en-IN" sz="2800" b="1" cap="all" dirty="0">
                <a:solidFill>
                  <a:srgbClr val="C00000"/>
                </a:solidFill>
                <a:latin typeface="+mj-lt"/>
              </a:rPr>
              <a:t>Mini-Project-I</a:t>
            </a:r>
            <a:r>
              <a:rPr lang="en-IN" sz="1400" b="1" cap="all" dirty="0">
                <a:solidFill>
                  <a:srgbClr val="C00000"/>
                </a:solidFill>
                <a:latin typeface="+mj-lt"/>
              </a:rPr>
              <a:t>  </a:t>
            </a:r>
            <a:r>
              <a:rPr lang="en-IN" sz="1400" b="1" cap="all" dirty="0">
                <a:solidFill>
                  <a:srgbClr val="254360"/>
                </a:solidFill>
                <a:latin typeface="+mj-lt"/>
              </a:rPr>
              <a:t>                                                                                             </a:t>
            </a:r>
          </a:p>
        </p:txBody>
      </p:sp>
      <p:sp>
        <p:nvSpPr>
          <p:cNvPr id="3081" name="TextBox 1"/>
          <p:cNvSpPr txBox="1">
            <a:spLocks noChangeArrowheads="1"/>
          </p:cNvSpPr>
          <p:nvPr/>
        </p:nvSpPr>
        <p:spPr bwMode="auto">
          <a:xfrm>
            <a:off x="2438400" y="2286000"/>
            <a:ext cx="4724400" cy="2308225"/>
          </a:xfrm>
          <a:prstGeom prst="rect">
            <a:avLst/>
          </a:prstGeom>
          <a:noFill/>
          <a:ln w="9525">
            <a:noFill/>
            <a:miter lim="800000"/>
            <a:headEnd/>
            <a:tailEnd/>
          </a:ln>
        </p:spPr>
        <p:txBody>
          <a:bodyPr>
            <a:spAutoFit/>
          </a:bodyPr>
          <a:lstStyle/>
          <a:p>
            <a:pPr>
              <a:defRPr/>
            </a:pPr>
            <a:r>
              <a:rPr lang="en-US" altLang="en-US" dirty="0"/>
              <a:t>    </a:t>
            </a:r>
            <a:r>
              <a:rPr lang="en-US" altLang="en-US" dirty="0">
                <a:latin typeface="+mn-lt"/>
              </a:rPr>
              <a:t>Student Name :           USN:</a:t>
            </a:r>
          </a:p>
          <a:p>
            <a:pPr>
              <a:buFont typeface="Arial" pitchFamily="34" charset="0"/>
              <a:buChar char="•"/>
              <a:defRPr/>
            </a:pPr>
            <a:r>
              <a:rPr lang="en-US" altLang="en-US" dirty="0">
                <a:latin typeface="+mn-lt"/>
              </a:rPr>
              <a:t> Navya.M.K           - 1NH18EC075</a:t>
            </a:r>
          </a:p>
          <a:p>
            <a:pPr>
              <a:buFont typeface="Arial" pitchFamily="34" charset="0"/>
              <a:buChar char="•"/>
              <a:defRPr/>
            </a:pPr>
            <a:r>
              <a:rPr lang="en-US" altLang="en-US" dirty="0">
                <a:latin typeface="+mn-lt"/>
              </a:rPr>
              <a:t> </a:t>
            </a:r>
            <a:r>
              <a:rPr lang="en-US" altLang="en-US">
                <a:latin typeface="+mn-lt"/>
              </a:rPr>
              <a:t>Meghanashree.C</a:t>
            </a:r>
            <a:r>
              <a:rPr lang="en-US" altLang="en-US" dirty="0">
                <a:latin typeface="+mn-lt"/>
              </a:rPr>
              <a:t>  - 1NH18EE029</a:t>
            </a:r>
          </a:p>
          <a:p>
            <a:pPr>
              <a:buFont typeface="Arial" pitchFamily="34" charset="0"/>
              <a:buChar char="•"/>
              <a:defRPr/>
            </a:pPr>
            <a:r>
              <a:rPr lang="en-US" altLang="en-US" dirty="0">
                <a:latin typeface="+mn-lt"/>
              </a:rPr>
              <a:t> Nivedita Salimath - 1NH18EC080</a:t>
            </a:r>
          </a:p>
          <a:p>
            <a:pPr>
              <a:buFont typeface="Arial" pitchFamily="34" charset="0"/>
              <a:buChar char="•"/>
              <a:defRPr/>
            </a:pPr>
            <a:r>
              <a:rPr lang="en-US" altLang="en-US" dirty="0">
                <a:latin typeface="+mn-lt"/>
              </a:rPr>
              <a:t> Sowmya.L             - 1NH18EC108</a:t>
            </a:r>
          </a:p>
          <a:p>
            <a:pPr>
              <a:defRPr/>
            </a:pPr>
            <a:r>
              <a:rPr lang="en-US" altLang="en-US" dirty="0">
                <a:latin typeface="+mn-lt"/>
              </a:rPr>
              <a:t>                          </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685800" y="1295400"/>
            <a:ext cx="7772400" cy="4419600"/>
          </a:xfrm>
        </p:spPr>
        <p:txBody>
          <a:bodyPr/>
          <a:lstStyle/>
          <a:p>
            <a:r>
              <a:rPr lang="en-US" sz="1800" smtClean="0"/>
              <a:t>    </a:t>
            </a:r>
            <a:r>
              <a:rPr lang="en-US" sz="1600" smtClean="0"/>
              <a:t>Current range of LED is 12 to 20mA. To overcome that range, we need highresistance.</a:t>
            </a:r>
          </a:p>
          <a:p>
            <a:pPr>
              <a:buFontTx/>
              <a:buNone/>
            </a:pPr>
            <a:r>
              <a:rPr lang="en-US" sz="1600" smtClean="0"/>
              <a:t>      R=V/I</a:t>
            </a:r>
          </a:p>
          <a:p>
            <a:pPr>
              <a:buFontTx/>
              <a:buNone/>
            </a:pPr>
            <a:r>
              <a:rPr lang="en-US" sz="1600" smtClean="0"/>
              <a:t>      R=(9/20m)=450Ω</a:t>
            </a:r>
          </a:p>
          <a:p>
            <a:pPr>
              <a:buFontTx/>
              <a:buNone/>
            </a:pPr>
            <a:r>
              <a:rPr lang="en-US" sz="1600" smtClean="0"/>
              <a:t>     We need a resistance which is 450Ω or more than that i.e; we choose 1KΩ</a:t>
            </a:r>
          </a:p>
          <a:p>
            <a:pPr>
              <a:buFontTx/>
              <a:buNone/>
            </a:pPr>
            <a:r>
              <a:rPr lang="en-US" sz="1600" smtClean="0"/>
              <a:t>      I=V/R=9/1K</a:t>
            </a:r>
          </a:p>
          <a:p>
            <a:pPr>
              <a:buFontTx/>
              <a:buNone/>
            </a:pPr>
            <a:r>
              <a:rPr lang="en-US" sz="1600" smtClean="0"/>
              <a:t>      I=0.009</a:t>
            </a:r>
          </a:p>
          <a:p>
            <a:pPr>
              <a:buFontTx/>
              <a:buNone/>
            </a:pPr>
            <a:r>
              <a:rPr lang="en-US" sz="1600" smtClean="0"/>
              <a:t>      I=9mA</a:t>
            </a:r>
          </a:p>
          <a:p>
            <a:pPr>
              <a:buFontTx/>
              <a:buNone/>
            </a:pPr>
            <a:r>
              <a:rPr lang="en-US" sz="1600" smtClean="0"/>
              <a:t>      In order to protect our LED we choose 1kΩ.</a:t>
            </a:r>
          </a:p>
        </p:txBody>
      </p:sp>
      <p:sp>
        <p:nvSpPr>
          <p:cNvPr id="12291" name="Date Placeholder 3"/>
          <p:cNvSpPr>
            <a:spLocks noGrp="1"/>
          </p:cNvSpPr>
          <p:nvPr>
            <p:ph type="dt" sz="quarter" idx="10"/>
          </p:nvPr>
        </p:nvSpPr>
        <p:spPr>
          <a:noFill/>
          <a:ln>
            <a:miter lim="800000"/>
            <a:headEnd/>
            <a:tailEnd/>
          </a:ln>
        </p:spPr>
        <p:txBody>
          <a:bodyPr/>
          <a:lstStyle/>
          <a:p>
            <a:pPr>
              <a:buFont typeface="Arial" charset="0"/>
              <a:buNone/>
            </a:pPr>
            <a:fld id="{A2D7D01F-D951-4962-96C8-C4B24C921F7E}" type="datetime1">
              <a:rPr lang="en-US" smtClean="0"/>
              <a:pPr>
                <a:buFont typeface="Arial" charset="0"/>
                <a:buNone/>
              </a:pPr>
              <a:t>5/20/2021</a:t>
            </a:fld>
            <a:endParaRPr lang="en-US" smtClean="0"/>
          </a:p>
        </p:txBody>
      </p:sp>
      <p:sp>
        <p:nvSpPr>
          <p:cNvPr id="12292" name="Slide Number Placeholder 4"/>
          <p:cNvSpPr>
            <a:spLocks noGrp="1"/>
          </p:cNvSpPr>
          <p:nvPr>
            <p:ph type="sldNum" sz="quarter" idx="12"/>
          </p:nvPr>
        </p:nvSpPr>
        <p:spPr>
          <a:noFill/>
          <a:ln>
            <a:miter lim="800000"/>
            <a:headEnd/>
            <a:tailEnd/>
          </a:ln>
        </p:spPr>
        <p:txBody>
          <a:bodyPr/>
          <a:lstStyle/>
          <a:p>
            <a:fld id="{5D3B7131-0F1A-4341-BC03-F55AC970018F}" type="slidenum">
              <a:rPr lang="en-US" smtClean="0"/>
              <a:pPr/>
              <a:t>10</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a:ln>
            <a:miter lim="800000"/>
            <a:headEnd/>
            <a:tailEnd/>
          </a:ln>
        </p:spPr>
        <p:txBody>
          <a:bodyPr/>
          <a:lstStyle/>
          <a:p>
            <a:pPr>
              <a:buFontTx/>
              <a:buNone/>
            </a:pPr>
            <a:fld id="{90A8B4B1-B8D4-4FED-8DB1-BBD648DE3F71}" type="datetime1">
              <a:rPr lang="en-US" altLang="en-US" smtClean="0"/>
              <a:pPr>
                <a:buFontTx/>
                <a:buNone/>
              </a:pPr>
              <a:t>5/20/2021</a:t>
            </a:fld>
            <a:endParaRPr lang="en-US" altLang="en-US" smtClean="0"/>
          </a:p>
        </p:txBody>
      </p:sp>
      <p:sp>
        <p:nvSpPr>
          <p:cNvPr id="13315" name="Slide Number Placeholder 4"/>
          <p:cNvSpPr>
            <a:spLocks noGrp="1"/>
          </p:cNvSpPr>
          <p:nvPr>
            <p:ph type="sldNum" sz="quarter" idx="12"/>
          </p:nvPr>
        </p:nvSpPr>
        <p:spPr>
          <a:noFill/>
          <a:ln>
            <a:miter lim="800000"/>
            <a:headEnd/>
            <a:tailEnd/>
          </a:ln>
        </p:spPr>
        <p:txBody>
          <a:bodyPr/>
          <a:lstStyle/>
          <a:p>
            <a:pPr>
              <a:buFontTx/>
              <a:buNone/>
            </a:pPr>
            <a:fld id="{F550F7BB-80C2-4A7B-9126-927E73FDAA83}" type="slidenum">
              <a:rPr lang="en-US" altLang="en-US" smtClean="0"/>
              <a:pPr>
                <a:buFontTx/>
                <a:buNone/>
              </a:pPr>
              <a:t>11</a:t>
            </a:fld>
            <a:endParaRPr lang="en-US" altLang="en-US" smtClean="0"/>
          </a:p>
        </p:txBody>
      </p:sp>
      <p:sp>
        <p:nvSpPr>
          <p:cNvPr id="15364" name="Rectangle 5"/>
          <p:cNvSpPr>
            <a:spLocks noChangeArrowheads="1"/>
          </p:cNvSpPr>
          <p:nvPr/>
        </p:nvSpPr>
        <p:spPr bwMode="auto">
          <a:xfrm>
            <a:off x="0" y="-152400"/>
            <a:ext cx="9601200" cy="9385300"/>
          </a:xfrm>
          <a:prstGeom prst="rect">
            <a:avLst/>
          </a:prstGeom>
          <a:noFill/>
          <a:ln w="9525">
            <a:noFill/>
            <a:miter lim="800000"/>
            <a:headEnd/>
            <a:tailEnd/>
          </a:ln>
        </p:spPr>
        <p:txBody>
          <a:bodyPr>
            <a:spAutoFit/>
          </a:bodyPr>
          <a:lstStyle/>
          <a:p>
            <a:pPr algn="ctr">
              <a:lnSpc>
                <a:spcPct val="150000"/>
              </a:lnSpc>
              <a:spcAft>
                <a:spcPts val="1000"/>
              </a:spcAft>
              <a:defRPr/>
            </a:pPr>
            <a:r>
              <a:rPr lang="en-US" altLang="en-US" sz="2800" b="1" dirty="0">
                <a:ea typeface="Calibri" pitchFamily="34" charset="0"/>
                <a:cs typeface="Times New Roman" pitchFamily="18" charset="0"/>
              </a:rPr>
              <a:t>PROJECT DESCRIPTION</a:t>
            </a:r>
          </a:p>
          <a:p>
            <a:pPr algn="ctr">
              <a:lnSpc>
                <a:spcPct val="150000"/>
              </a:lnSpc>
              <a:spcAft>
                <a:spcPts val="1000"/>
              </a:spcAft>
              <a:defRPr/>
            </a:pPr>
            <a:r>
              <a:rPr lang="en-US" altLang="en-US" sz="2000" b="1" dirty="0">
                <a:latin typeface="+mn-lt"/>
                <a:ea typeface="Calibri" pitchFamily="34" charset="0"/>
                <a:cs typeface="Times New Roman" pitchFamily="18" charset="0"/>
              </a:rPr>
              <a:t>WORKING:-</a:t>
            </a:r>
          </a:p>
          <a:p>
            <a:pPr>
              <a:lnSpc>
                <a:spcPct val="150000"/>
              </a:lnSpc>
              <a:spcAft>
                <a:spcPts val="1000"/>
              </a:spcAft>
              <a:buFont typeface="Arial" pitchFamily="34" charset="0"/>
              <a:buChar char="•"/>
              <a:defRPr/>
            </a:pPr>
            <a:r>
              <a:rPr lang="en-US" altLang="en-US" sz="1400" b="1" dirty="0">
                <a:latin typeface="+mn-lt"/>
                <a:ea typeface="Calibri" pitchFamily="34" charset="0"/>
                <a:cs typeface="Times New Roman" pitchFamily="18" charset="0"/>
              </a:rPr>
              <a:t>   </a:t>
            </a:r>
            <a:r>
              <a:rPr lang="en-US" altLang="en-US" sz="1400" dirty="0">
                <a:latin typeface="+mn-lt"/>
                <a:ea typeface="Calibri" pitchFamily="34" charset="0"/>
                <a:cs typeface="Times New Roman" pitchFamily="18" charset="0"/>
              </a:rPr>
              <a:t>Firstly, we must give power to the NAND gate IC,we will feed it 9V of power. So we get +9V to pin 14  and we connect</a:t>
            </a:r>
          </a:p>
          <a:p>
            <a:pPr>
              <a:lnSpc>
                <a:spcPct val="150000"/>
              </a:lnSpc>
              <a:spcAft>
                <a:spcPts val="1000"/>
              </a:spcAft>
              <a:defRPr/>
            </a:pPr>
            <a:r>
              <a:rPr lang="en-US" altLang="en-US" sz="1400" dirty="0">
                <a:latin typeface="+mn-lt"/>
                <a:ea typeface="Calibri" pitchFamily="34" charset="0"/>
                <a:cs typeface="Times New Roman" pitchFamily="18" charset="0"/>
              </a:rPr>
              <a:t>       pin 7 to GND. This establishes power to the IC.</a:t>
            </a:r>
          </a:p>
          <a:p>
            <a:pPr>
              <a:lnSpc>
                <a:spcPct val="150000"/>
              </a:lnSpc>
              <a:spcAft>
                <a:spcPts val="1000"/>
              </a:spcAft>
              <a:buFont typeface="Arial" pitchFamily="34" charset="0"/>
              <a:buChar char="•"/>
              <a:defRPr/>
            </a:pPr>
            <a:r>
              <a:rPr lang="en-US" altLang="en-US" sz="1400" dirty="0">
                <a:latin typeface="+mn-lt"/>
                <a:ea typeface="Calibri" pitchFamily="34" charset="0"/>
                <a:cs typeface="Times New Roman" pitchFamily="18" charset="0"/>
              </a:rPr>
              <a:t>   The circuit is very basic.The component that allows us to detect light is a photoresistor(LDR).We set up a  Voltage  </a:t>
            </a:r>
          </a:p>
          <a:p>
            <a:pPr>
              <a:lnSpc>
                <a:spcPct val="150000"/>
              </a:lnSpc>
              <a:spcAft>
                <a:spcPts val="1000"/>
              </a:spcAft>
              <a:defRPr/>
            </a:pPr>
            <a:r>
              <a:rPr lang="en-US" altLang="en-US" sz="1400" dirty="0">
                <a:latin typeface="+mn-lt"/>
                <a:ea typeface="Calibri" pitchFamily="34" charset="0"/>
                <a:cs typeface="Times New Roman" pitchFamily="18" charset="0"/>
              </a:rPr>
              <a:t>     divider circuit composed of a photo resistor and  a 6.8kohm fixed resistor. In a voltage divider circuit  voltage is</a:t>
            </a:r>
          </a:p>
          <a:p>
            <a:pPr algn="just">
              <a:lnSpc>
                <a:spcPct val="150000"/>
              </a:lnSpc>
              <a:spcAft>
                <a:spcPts val="1000"/>
              </a:spcAft>
              <a:defRPr/>
            </a:pPr>
            <a:r>
              <a:rPr lang="en-US" altLang="en-US" sz="1400" dirty="0">
                <a:latin typeface="+mn-lt"/>
                <a:ea typeface="Calibri" pitchFamily="34" charset="0"/>
                <a:cs typeface="Times New Roman" pitchFamily="18" charset="0"/>
              </a:rPr>
              <a:t>      distrubuted across the components in direct proportion to the amount of resistance each component offers.</a:t>
            </a:r>
          </a:p>
          <a:p>
            <a:pPr algn="just">
              <a:lnSpc>
                <a:spcPct val="150000"/>
              </a:lnSpc>
              <a:spcAft>
                <a:spcPts val="1000"/>
              </a:spcAft>
              <a:buFont typeface="Arial" pitchFamily="34" charset="0"/>
              <a:buChar char="•"/>
              <a:defRPr/>
            </a:pPr>
            <a:r>
              <a:rPr lang="en-US" altLang="en-US" sz="1400" dirty="0">
                <a:latin typeface="+mn-lt"/>
                <a:ea typeface="Calibri" pitchFamily="34" charset="0"/>
                <a:cs typeface="Times New Roman" pitchFamily="18" charset="0"/>
              </a:rPr>
              <a:t>   The more resistance a component offers in relation to the other,in relation to the other,the more voltage  that will</a:t>
            </a:r>
          </a:p>
          <a:p>
            <a:pPr algn="just">
              <a:lnSpc>
                <a:spcPct val="150000"/>
              </a:lnSpc>
              <a:spcAft>
                <a:spcPts val="1000"/>
              </a:spcAft>
              <a:defRPr/>
            </a:pPr>
            <a:r>
              <a:rPr lang="en-US" altLang="en-US" sz="1400" dirty="0">
                <a:latin typeface="+mn-lt"/>
                <a:ea typeface="Calibri" pitchFamily="34" charset="0"/>
                <a:cs typeface="Times New Roman" pitchFamily="18" charset="0"/>
              </a:rPr>
              <a:t>     fall across that component.This is shown in the ohm’s law formula V=</a:t>
            </a:r>
            <a:r>
              <a:rPr lang="en-US" altLang="en-US" sz="1400" dirty="0" err="1">
                <a:latin typeface="+mn-lt"/>
                <a:ea typeface="Calibri" pitchFamily="34" charset="0"/>
                <a:cs typeface="Times New Roman" pitchFamily="18" charset="0"/>
              </a:rPr>
              <a:t>IR.we</a:t>
            </a:r>
            <a:r>
              <a:rPr lang="en-US" altLang="en-US" sz="1400" dirty="0">
                <a:latin typeface="+mn-lt"/>
                <a:ea typeface="Calibri" pitchFamily="34" charset="0"/>
                <a:cs typeface="Times New Roman" pitchFamily="18" charset="0"/>
              </a:rPr>
              <a:t> can see the direct relationship between </a:t>
            </a:r>
          </a:p>
          <a:p>
            <a:pPr algn="just">
              <a:lnSpc>
                <a:spcPct val="150000"/>
              </a:lnSpc>
              <a:spcAft>
                <a:spcPts val="1000"/>
              </a:spcAft>
              <a:defRPr/>
            </a:pPr>
            <a:r>
              <a:rPr lang="en-US" altLang="en-US" sz="1400" dirty="0">
                <a:latin typeface="+mn-lt"/>
                <a:ea typeface="Calibri" pitchFamily="34" charset="0"/>
                <a:cs typeface="Times New Roman" pitchFamily="18" charset="0"/>
              </a:rPr>
              <a:t>     voltage and resistance in the formula.The greater the resistance a component offers, the more voltage that falls across</a:t>
            </a:r>
          </a:p>
          <a:p>
            <a:pPr algn="just">
              <a:lnSpc>
                <a:spcPct val="150000"/>
              </a:lnSpc>
              <a:spcAft>
                <a:spcPts val="1000"/>
              </a:spcAft>
              <a:defRPr/>
            </a:pPr>
            <a:r>
              <a:rPr lang="en-US" altLang="en-US" sz="1400" dirty="0">
                <a:latin typeface="+mn-lt"/>
                <a:ea typeface="Calibri" pitchFamily="34" charset="0"/>
                <a:cs typeface="Times New Roman" pitchFamily="18" charset="0"/>
              </a:rPr>
              <a:t>      it, conversly,the less resistance a component offers,the less voltage that falls across it.</a:t>
            </a:r>
          </a:p>
          <a:p>
            <a:pPr algn="just">
              <a:lnSpc>
                <a:spcPct val="150000"/>
              </a:lnSpc>
              <a:spcAft>
                <a:spcPts val="1000"/>
              </a:spcAft>
              <a:buFont typeface="Arial" pitchFamily="34" charset="0"/>
              <a:buChar char="•"/>
              <a:defRPr/>
            </a:pPr>
            <a:r>
              <a:rPr lang="en-US" altLang="en-US" sz="1400" dirty="0">
                <a:latin typeface="+mn-lt"/>
                <a:ea typeface="Calibri" pitchFamily="34" charset="0"/>
                <a:cs typeface="Times New Roman" pitchFamily="18" charset="0"/>
              </a:rPr>
              <a:t>     When a photo resistor is exposed  to darkness, it has very high resistance, in the order of few mega ohms(</a:t>
            </a:r>
            <a:r>
              <a:rPr lang="en-US" altLang="en-US" sz="1400" dirty="0" err="1">
                <a:latin typeface="+mn-lt"/>
                <a:ea typeface="Calibri" pitchFamily="34" charset="0"/>
                <a:cs typeface="Times New Roman" pitchFamily="18" charset="0"/>
              </a:rPr>
              <a:t>Mohms</a:t>
            </a:r>
            <a:r>
              <a:rPr lang="en-US" altLang="en-US" sz="1400" dirty="0">
                <a:latin typeface="+mn-lt"/>
                <a:ea typeface="Calibri" pitchFamily="34" charset="0"/>
                <a:cs typeface="Times New Roman" pitchFamily="18" charset="0"/>
              </a:rPr>
              <a:t>), </a:t>
            </a:r>
          </a:p>
          <a:p>
            <a:pPr algn="just">
              <a:lnSpc>
                <a:spcPct val="150000"/>
              </a:lnSpc>
              <a:spcAft>
                <a:spcPts val="1000"/>
              </a:spcAft>
              <a:defRPr/>
            </a:pPr>
            <a:r>
              <a:rPr lang="en-US" altLang="en-US" sz="1400" dirty="0">
                <a:latin typeface="+mn-lt"/>
                <a:ea typeface="Calibri" pitchFamily="34" charset="0"/>
                <a:cs typeface="Times New Roman" pitchFamily="18" charset="0"/>
              </a:rPr>
              <a:t>      with resistance this high,most of the  voltage from the power supply feeding the voltage divider circuit falls </a:t>
            </a:r>
          </a:p>
          <a:p>
            <a:pPr algn="just">
              <a:lnSpc>
                <a:spcPct val="150000"/>
              </a:lnSpc>
              <a:spcAft>
                <a:spcPts val="1000"/>
              </a:spcAft>
              <a:defRPr/>
            </a:pPr>
            <a:r>
              <a:rPr lang="en-US" altLang="en-US" sz="1400" dirty="0">
                <a:latin typeface="+mn-lt"/>
                <a:ea typeface="Calibri" pitchFamily="34" charset="0"/>
                <a:cs typeface="Times New Roman" pitchFamily="18" charset="0"/>
              </a:rPr>
              <a:t>      across the photo resistor,with very little voltage  falling across the 6.8Kohm fixed resisitor</a:t>
            </a:r>
            <a:r>
              <a:rPr lang="en-US" altLang="en-US" sz="1400" dirty="0">
                <a:ea typeface="Calibri" pitchFamily="34" charset="0"/>
                <a:cs typeface="Times New Roman" pitchFamily="18" charset="0"/>
              </a:rPr>
              <a:t>.</a:t>
            </a:r>
          </a:p>
          <a:p>
            <a:pPr>
              <a:lnSpc>
                <a:spcPct val="150000"/>
              </a:lnSpc>
              <a:spcAft>
                <a:spcPts val="1000"/>
              </a:spcAft>
              <a:defRPr/>
            </a:pPr>
            <a:endParaRPr lang="en-US" altLang="en-US" sz="1400" b="1" dirty="0">
              <a:ea typeface="Calibri" pitchFamily="34" charset="0"/>
              <a:cs typeface="Times New Roman" pitchFamily="18" charset="0"/>
            </a:endParaRPr>
          </a:p>
          <a:p>
            <a:pPr>
              <a:lnSpc>
                <a:spcPct val="150000"/>
              </a:lnSpc>
              <a:spcAft>
                <a:spcPts val="1000"/>
              </a:spcAft>
              <a:defRPr/>
            </a:pPr>
            <a:endParaRPr lang="en-US" altLang="en-US" sz="1400" b="1" dirty="0">
              <a:ea typeface="Calibri" pitchFamily="34" charset="0"/>
              <a:cs typeface="Times New Roman" pitchFamily="18" charset="0"/>
            </a:endParaRPr>
          </a:p>
          <a:p>
            <a:pPr algn="ctr">
              <a:lnSpc>
                <a:spcPct val="150000"/>
              </a:lnSpc>
              <a:spcAft>
                <a:spcPts val="1000"/>
              </a:spcAft>
              <a:defRPr/>
            </a:pPr>
            <a:endParaRPr lang="en-US" altLang="en-US" sz="1000" b="1" dirty="0">
              <a:ea typeface="Calibri" pitchFamily="34" charset="0"/>
              <a:cs typeface="Times New Roman" pitchFamily="18" charset="0"/>
            </a:endParaRPr>
          </a:p>
          <a:p>
            <a:pPr algn="ctr">
              <a:lnSpc>
                <a:spcPct val="150000"/>
              </a:lnSpc>
              <a:spcAft>
                <a:spcPts val="1000"/>
              </a:spcAft>
              <a:defRPr/>
            </a:pPr>
            <a:endParaRPr lang="en-US" altLang="en-US" sz="1800" b="1" dirty="0">
              <a:latin typeface="+mn-lt"/>
              <a:ea typeface="Calibri" pitchFamily="34" charset="0"/>
              <a:cs typeface="Times New Roman" pitchFamily="18" charset="0"/>
            </a:endParaRPr>
          </a:p>
          <a:p>
            <a:pPr algn="ctr">
              <a:lnSpc>
                <a:spcPct val="150000"/>
              </a:lnSpc>
              <a:spcAft>
                <a:spcPts val="1000"/>
              </a:spcAft>
              <a:defRPr/>
            </a:pPr>
            <a:r>
              <a:rPr lang="en-US" altLang="en-US" b="1" dirty="0">
                <a:ea typeface="Calibri" pitchFamily="34" charset="0"/>
                <a:cs typeface="Times New Roman" pitchFamily="18" charset="0"/>
              </a:rPr>
              <a:t>  </a:t>
            </a:r>
            <a:endParaRPr lang="en-IN" altLang="en-US" sz="1400" dirty="0">
              <a:latin typeface="Calibri" pitchFamily="34" charset="0"/>
              <a:ea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762000" y="838200"/>
            <a:ext cx="7696200" cy="3581400"/>
          </a:xfrm>
        </p:spPr>
        <p:txBody>
          <a:bodyPr/>
          <a:lstStyle/>
          <a:p>
            <a:pPr algn="l">
              <a:buFont typeface="Arial" pitchFamily="34" charset="0"/>
              <a:buChar char="•"/>
              <a:defRPr/>
            </a:pPr>
            <a:r>
              <a:rPr lang="en-US" sz="1600" dirty="0" smtClean="0">
                <a:latin typeface="+mn-lt"/>
                <a:cs typeface="Calibri" pitchFamily="34" charset="0"/>
              </a:rPr>
              <a:t>  Thus,when connected to the inputs of NAND gate,with voltage so high, the NAND gate will    essentially interpret the voltage divider as if it were HIGH(or 1).when the voltage feeding the inputs of a NAND gate are greater than half of the power supply voltage ,it will interpret it as a HIGH value.Since we will tie both input together, the NAND gate will interpret this as two ones, so it will  output a 0 (OR LOW) which means the output will be drawn down to ground and the load will not be powered.</a:t>
            </a:r>
            <a:br>
              <a:rPr lang="en-US" sz="1600" dirty="0" smtClean="0">
                <a:latin typeface="+mn-lt"/>
                <a:cs typeface="Calibri" pitchFamily="34" charset="0"/>
              </a:rPr>
            </a:br>
            <a:r>
              <a:rPr lang="en-US" sz="1600" dirty="0" smtClean="0">
                <a:latin typeface="+mn-lt"/>
                <a:cs typeface="Calibri" pitchFamily="34" charset="0"/>
              </a:rPr>
              <a:t/>
            </a:r>
            <a:br>
              <a:rPr lang="en-US" sz="1600" dirty="0" smtClean="0">
                <a:latin typeface="+mn-lt"/>
                <a:cs typeface="Calibri" pitchFamily="34" charset="0"/>
              </a:rPr>
            </a:br>
            <a:r>
              <a:rPr lang="en-US" sz="1600" dirty="0" smtClean="0">
                <a:latin typeface="+mn-lt"/>
                <a:cs typeface="Calibri" pitchFamily="34" charset="0"/>
              </a:rPr>
              <a:t>Remember, NAND gate logic, two ones gives a zero. This is the only time will get a output value zero in   NAND gate logic. If a zero is present anywhere in the inputs, including twice,the NAND gate will output a 1.</a:t>
            </a:r>
            <a:br>
              <a:rPr lang="en-US" sz="1600" dirty="0" smtClean="0">
                <a:latin typeface="+mn-lt"/>
                <a:cs typeface="Calibri" pitchFamily="34" charset="0"/>
              </a:rPr>
            </a:br>
            <a:r>
              <a:rPr lang="en-US" sz="1400" dirty="0" smtClean="0">
                <a:latin typeface="+mn-lt"/>
                <a:cs typeface="Calibri" pitchFamily="34" charset="0"/>
              </a:rPr>
              <a:t/>
            </a:r>
            <a:br>
              <a:rPr lang="en-US" sz="1400" dirty="0" smtClean="0">
                <a:latin typeface="+mn-lt"/>
                <a:cs typeface="Calibri" pitchFamily="34" charset="0"/>
              </a:rPr>
            </a:br>
            <a:r>
              <a:rPr lang="en-US" sz="1400" dirty="0" smtClean="0">
                <a:latin typeface="+mn-lt"/>
                <a:cs typeface="Calibri" pitchFamily="34" charset="0"/>
              </a:rPr>
              <a:t/>
            </a:r>
            <a:br>
              <a:rPr lang="en-US" sz="1400" dirty="0" smtClean="0">
                <a:latin typeface="+mn-lt"/>
                <a:cs typeface="Calibri" pitchFamily="34" charset="0"/>
              </a:rPr>
            </a:br>
            <a:r>
              <a:rPr lang="en-US" sz="1400" dirty="0" smtClean="0">
                <a:latin typeface="+mn-lt"/>
                <a:cs typeface="Calibri" pitchFamily="34" charset="0"/>
              </a:rPr>
              <a:t>  </a:t>
            </a:r>
          </a:p>
        </p:txBody>
      </p:sp>
      <p:sp>
        <p:nvSpPr>
          <p:cNvPr id="14339" name="Date Placeholder 3"/>
          <p:cNvSpPr>
            <a:spLocks noGrp="1"/>
          </p:cNvSpPr>
          <p:nvPr>
            <p:ph type="dt" sz="quarter" idx="10"/>
          </p:nvPr>
        </p:nvSpPr>
        <p:spPr>
          <a:noFill/>
          <a:ln>
            <a:miter lim="800000"/>
            <a:headEnd/>
            <a:tailEnd/>
          </a:ln>
        </p:spPr>
        <p:txBody>
          <a:bodyPr/>
          <a:lstStyle/>
          <a:p>
            <a:pPr>
              <a:buFont typeface="Arial" charset="0"/>
              <a:buNone/>
            </a:pPr>
            <a:fld id="{CBF05729-928E-48B5-B26D-60122CE52FD8}" type="datetime1">
              <a:rPr lang="en-US" smtClean="0"/>
              <a:pPr>
                <a:buFont typeface="Arial" charset="0"/>
                <a:buNone/>
              </a:pPr>
              <a:t>5/20/2021</a:t>
            </a:fld>
            <a:endParaRPr lang="en-US" smtClean="0"/>
          </a:p>
        </p:txBody>
      </p:sp>
      <p:sp>
        <p:nvSpPr>
          <p:cNvPr id="14340" name="Slide Number Placeholder 4"/>
          <p:cNvSpPr>
            <a:spLocks noGrp="1"/>
          </p:cNvSpPr>
          <p:nvPr>
            <p:ph type="sldNum" sz="quarter" idx="12"/>
          </p:nvPr>
        </p:nvSpPr>
        <p:spPr>
          <a:noFill/>
          <a:ln>
            <a:miter lim="800000"/>
            <a:headEnd/>
            <a:tailEnd/>
          </a:ln>
        </p:spPr>
        <p:txBody>
          <a:bodyPr/>
          <a:lstStyle/>
          <a:p>
            <a:fld id="{2FB7ACD3-4E47-411E-8280-1491A184FAC6}" type="slidenum">
              <a:rPr lang="en-US" smtClean="0"/>
              <a:pPr/>
              <a:t>12</a:t>
            </a:fld>
            <a:endParaRPr lang="en-US" smtClean="0"/>
          </a:p>
        </p:txBody>
      </p:sp>
      <p:sp>
        <p:nvSpPr>
          <p:cNvPr id="14341" name="Content Placeholder 5"/>
          <p:cNvSpPr>
            <a:spLocks noGrp="1"/>
          </p:cNvSpPr>
          <p:nvPr>
            <p:ph idx="1"/>
          </p:nvPr>
        </p:nvSpPr>
        <p:spPr>
          <a:xfrm>
            <a:off x="381000" y="3657600"/>
            <a:ext cx="8077200" cy="2438400"/>
          </a:xfrm>
        </p:spPr>
        <p:txBody>
          <a:bodyPr/>
          <a:lstStyle/>
          <a:p>
            <a:r>
              <a:rPr lang="en-US" sz="1600" smtClean="0"/>
              <a:t>When a photoresistor is exposed to a bright light, its resistance drops dramatically, in order of 20-30kohms,or less, depending on the type in use. With this resistance this low, most of the voltage from the power supply falls across the 1kohm resistor, and less than half falling across the photoresistor.With voltage this low , the NAND gate will interpret as logic level of zero.Thus,the output will be drawn up to VCC and the load,led,will be powered on .</a:t>
            </a:r>
          </a:p>
          <a:p>
            <a:pPr>
              <a:buFontTx/>
              <a:buNone/>
            </a:pPr>
            <a:endParaRPr lang="en-US" sz="1600" smtClean="0"/>
          </a:p>
          <a:p>
            <a:r>
              <a:rPr lang="en-US" sz="1600" smtClean="0"/>
              <a:t> So you can see how this voltage divider circuit allows us to get 2 different logic level produced by the NAND gate IC in different lighting conditions.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a:ln>
            <a:miter lim="800000"/>
            <a:headEnd/>
            <a:tailEnd/>
          </a:ln>
        </p:spPr>
        <p:txBody>
          <a:bodyPr/>
          <a:lstStyle/>
          <a:p>
            <a:pPr>
              <a:buFontTx/>
              <a:buNone/>
            </a:pPr>
            <a:fld id="{320B98B7-DBF8-4BD9-B6E5-8A5C976CBA70}" type="datetime1">
              <a:rPr lang="en-US" altLang="en-US" smtClean="0"/>
              <a:pPr>
                <a:buFontTx/>
                <a:buNone/>
              </a:pPr>
              <a:t>5/20/2021</a:t>
            </a:fld>
            <a:endParaRPr lang="en-US" altLang="en-US" smtClean="0"/>
          </a:p>
        </p:txBody>
      </p:sp>
      <p:sp>
        <p:nvSpPr>
          <p:cNvPr id="15363" name="Slide Number Placeholder 4"/>
          <p:cNvSpPr>
            <a:spLocks noGrp="1"/>
          </p:cNvSpPr>
          <p:nvPr>
            <p:ph type="sldNum" sz="quarter" idx="12"/>
          </p:nvPr>
        </p:nvSpPr>
        <p:spPr>
          <a:noFill/>
          <a:ln>
            <a:miter lim="800000"/>
            <a:headEnd/>
            <a:tailEnd/>
          </a:ln>
        </p:spPr>
        <p:txBody>
          <a:bodyPr/>
          <a:lstStyle/>
          <a:p>
            <a:pPr>
              <a:buFontTx/>
              <a:buNone/>
            </a:pPr>
            <a:fld id="{2594C055-D38B-4FAF-B4F2-031D97628FB8}" type="slidenum">
              <a:rPr lang="en-US" altLang="en-US" smtClean="0"/>
              <a:pPr>
                <a:buFontTx/>
                <a:buNone/>
              </a:pPr>
              <a:t>13</a:t>
            </a:fld>
            <a:endParaRPr lang="en-US" altLang="en-US" smtClean="0"/>
          </a:p>
        </p:txBody>
      </p:sp>
      <p:sp>
        <p:nvSpPr>
          <p:cNvPr id="16388" name="Rectangle 5"/>
          <p:cNvSpPr>
            <a:spLocks noChangeArrowheads="1"/>
          </p:cNvSpPr>
          <p:nvPr/>
        </p:nvSpPr>
        <p:spPr bwMode="auto">
          <a:xfrm>
            <a:off x="304800" y="-114300"/>
            <a:ext cx="8153400" cy="6743700"/>
          </a:xfrm>
          <a:prstGeom prst="rect">
            <a:avLst/>
          </a:prstGeom>
          <a:noFill/>
          <a:ln w="9525">
            <a:noFill/>
            <a:miter lim="800000"/>
            <a:headEnd/>
            <a:tailEnd/>
          </a:ln>
        </p:spPr>
        <p:txBody>
          <a:bodyPr>
            <a:spAutoFit/>
          </a:bodyPr>
          <a:lstStyle/>
          <a:p>
            <a:pPr algn="ctr">
              <a:lnSpc>
                <a:spcPct val="150000"/>
              </a:lnSpc>
              <a:spcAft>
                <a:spcPts val="1000"/>
              </a:spcAft>
              <a:defRPr/>
            </a:pPr>
            <a:r>
              <a:rPr lang="en-US" altLang="en-US" sz="2800" b="1" dirty="0">
                <a:ea typeface="Calibri" pitchFamily="34" charset="0"/>
                <a:cs typeface="Times New Roman" pitchFamily="18" charset="0"/>
              </a:rPr>
              <a:t>PROGRESS</a:t>
            </a:r>
            <a:r>
              <a:rPr lang="en-US" altLang="en-US" b="1" dirty="0">
                <a:ea typeface="Calibri" pitchFamily="34" charset="0"/>
                <a:cs typeface="Times New Roman" pitchFamily="18" charset="0"/>
              </a:rPr>
              <a:t> </a:t>
            </a:r>
          </a:p>
          <a:p>
            <a:pPr>
              <a:lnSpc>
                <a:spcPct val="150000"/>
              </a:lnSpc>
              <a:spcAft>
                <a:spcPts val="1000"/>
              </a:spcAft>
              <a:defRPr/>
            </a:pPr>
            <a:r>
              <a:rPr lang="en-US" altLang="en-US" sz="1800" b="1" dirty="0">
                <a:latin typeface="+mj-lt"/>
                <a:ea typeface="Calibri" pitchFamily="34" charset="0"/>
                <a:cs typeface="Times New Roman" pitchFamily="18" charset="0"/>
              </a:rPr>
              <a:t>2</a:t>
            </a:r>
            <a:r>
              <a:rPr lang="en-US" altLang="en-US" sz="1800" b="1" baseline="30000" dirty="0">
                <a:latin typeface="+mj-lt"/>
                <a:ea typeface="Calibri" pitchFamily="34" charset="0"/>
                <a:cs typeface="Times New Roman" pitchFamily="18" charset="0"/>
              </a:rPr>
              <a:t>nd</a:t>
            </a:r>
            <a:r>
              <a:rPr lang="en-US" altLang="en-US" sz="1800" b="1" dirty="0">
                <a:latin typeface="+mj-lt"/>
                <a:ea typeface="Calibri" pitchFamily="34" charset="0"/>
                <a:cs typeface="Times New Roman" pitchFamily="18" charset="0"/>
              </a:rPr>
              <a:t> September</a:t>
            </a:r>
            <a:r>
              <a:rPr lang="en-US" altLang="en-US" sz="1800" dirty="0">
                <a:latin typeface="+mj-lt"/>
                <a:ea typeface="Calibri" pitchFamily="34" charset="0"/>
                <a:cs typeface="Times New Roman" pitchFamily="18" charset="0"/>
              </a:rPr>
              <a:t>-Collecting information about the topic.</a:t>
            </a:r>
          </a:p>
          <a:p>
            <a:pPr>
              <a:lnSpc>
                <a:spcPct val="150000"/>
              </a:lnSpc>
              <a:spcAft>
                <a:spcPts val="1000"/>
              </a:spcAft>
              <a:defRPr/>
            </a:pPr>
            <a:r>
              <a:rPr lang="en-US" altLang="en-US" sz="1800" b="1" dirty="0">
                <a:latin typeface="+mj-lt"/>
                <a:ea typeface="Calibri" pitchFamily="34" charset="0"/>
                <a:cs typeface="Times New Roman" pitchFamily="18" charset="0"/>
              </a:rPr>
              <a:t>6</a:t>
            </a:r>
            <a:r>
              <a:rPr lang="en-US" altLang="en-US" sz="1800" b="1" baseline="30000" dirty="0">
                <a:latin typeface="+mj-lt"/>
                <a:ea typeface="Calibri" pitchFamily="34" charset="0"/>
                <a:cs typeface="Times New Roman" pitchFamily="18" charset="0"/>
              </a:rPr>
              <a:t>th </a:t>
            </a:r>
            <a:r>
              <a:rPr lang="en-US" altLang="en-US" sz="1800" b="1" dirty="0">
                <a:latin typeface="+mj-lt"/>
                <a:ea typeface="Calibri" pitchFamily="34" charset="0"/>
                <a:cs typeface="Times New Roman" pitchFamily="18" charset="0"/>
              </a:rPr>
              <a:t> September</a:t>
            </a:r>
            <a:r>
              <a:rPr lang="en-US" altLang="en-US" sz="1800" dirty="0">
                <a:latin typeface="+mj-lt"/>
                <a:ea typeface="Calibri" pitchFamily="34" charset="0"/>
                <a:cs typeface="Times New Roman" pitchFamily="18" charset="0"/>
              </a:rPr>
              <a:t>-we bought the requried components for our project.</a:t>
            </a:r>
          </a:p>
          <a:p>
            <a:pPr>
              <a:lnSpc>
                <a:spcPct val="150000"/>
              </a:lnSpc>
              <a:spcAft>
                <a:spcPts val="1000"/>
              </a:spcAft>
              <a:defRPr/>
            </a:pPr>
            <a:r>
              <a:rPr lang="en-US" altLang="en-US" sz="1800" b="1" dirty="0">
                <a:latin typeface="+mj-lt"/>
                <a:ea typeface="Calibri" pitchFamily="34" charset="0"/>
                <a:cs typeface="Times New Roman" pitchFamily="18" charset="0"/>
              </a:rPr>
              <a:t>9</a:t>
            </a:r>
            <a:r>
              <a:rPr lang="en-US" altLang="en-US" sz="1800" b="1" baseline="30000" dirty="0">
                <a:latin typeface="+mj-lt"/>
                <a:ea typeface="Calibri" pitchFamily="34" charset="0"/>
                <a:cs typeface="Times New Roman" pitchFamily="18" charset="0"/>
              </a:rPr>
              <a:t>th  </a:t>
            </a:r>
            <a:r>
              <a:rPr lang="en-US" altLang="en-US" sz="1800" b="1" dirty="0">
                <a:ea typeface="Calibri" pitchFamily="34" charset="0"/>
                <a:cs typeface="Times New Roman" pitchFamily="18" charset="0"/>
              </a:rPr>
              <a:t>September </a:t>
            </a:r>
            <a:r>
              <a:rPr lang="en-US" altLang="en-US" sz="1800" dirty="0">
                <a:latin typeface="+mj-lt"/>
                <a:ea typeface="Calibri" pitchFamily="34" charset="0"/>
                <a:cs typeface="Times New Roman" pitchFamily="18" charset="0"/>
              </a:rPr>
              <a:t>- Analysing the circuit and it’s design part.</a:t>
            </a:r>
          </a:p>
          <a:p>
            <a:pPr>
              <a:lnSpc>
                <a:spcPct val="150000"/>
              </a:lnSpc>
              <a:spcAft>
                <a:spcPts val="1000"/>
              </a:spcAft>
              <a:defRPr/>
            </a:pPr>
            <a:r>
              <a:rPr lang="en-US" altLang="en-US" sz="1800" b="1" dirty="0">
                <a:latin typeface="+mj-lt"/>
                <a:ea typeface="Calibri" pitchFamily="34" charset="0"/>
                <a:cs typeface="Times New Roman" pitchFamily="18" charset="0"/>
              </a:rPr>
              <a:t>11</a:t>
            </a:r>
            <a:r>
              <a:rPr lang="en-US" altLang="en-US" sz="1800" b="1" baseline="30000" dirty="0">
                <a:latin typeface="+mj-lt"/>
                <a:ea typeface="Calibri" pitchFamily="34" charset="0"/>
                <a:cs typeface="Times New Roman" pitchFamily="18" charset="0"/>
              </a:rPr>
              <a:t>th  </a:t>
            </a:r>
            <a:r>
              <a:rPr lang="en-US" altLang="en-US" sz="1800" b="1" dirty="0">
                <a:ea typeface="Calibri" pitchFamily="34" charset="0"/>
                <a:cs typeface="Times New Roman" pitchFamily="18" charset="0"/>
              </a:rPr>
              <a:t>Septembe</a:t>
            </a:r>
            <a:r>
              <a:rPr lang="en-US" altLang="en-US" sz="1800" dirty="0">
                <a:ea typeface="Calibri" pitchFamily="34" charset="0"/>
                <a:cs typeface="Times New Roman" pitchFamily="18" charset="0"/>
              </a:rPr>
              <a:t>r</a:t>
            </a:r>
            <a:r>
              <a:rPr lang="en-US" altLang="en-US" sz="1800" dirty="0">
                <a:latin typeface="+mj-lt"/>
                <a:ea typeface="Calibri" pitchFamily="34" charset="0"/>
                <a:cs typeface="Times New Roman" pitchFamily="18" charset="0"/>
              </a:rPr>
              <a:t>-Partial completion of ppt and report.</a:t>
            </a:r>
          </a:p>
          <a:p>
            <a:pPr>
              <a:lnSpc>
                <a:spcPct val="150000"/>
              </a:lnSpc>
              <a:spcAft>
                <a:spcPts val="1000"/>
              </a:spcAft>
              <a:defRPr/>
            </a:pPr>
            <a:r>
              <a:rPr lang="en-US" altLang="en-US" sz="1800" b="1" dirty="0">
                <a:latin typeface="+mj-lt"/>
                <a:ea typeface="Calibri" pitchFamily="34" charset="0"/>
                <a:cs typeface="Times New Roman" pitchFamily="18" charset="0"/>
              </a:rPr>
              <a:t>12</a:t>
            </a:r>
            <a:r>
              <a:rPr lang="en-US" altLang="en-US" sz="1800" b="1" baseline="30000" dirty="0">
                <a:latin typeface="+mj-lt"/>
                <a:ea typeface="Calibri" pitchFamily="34" charset="0"/>
                <a:cs typeface="Times New Roman" pitchFamily="18" charset="0"/>
              </a:rPr>
              <a:t>th </a:t>
            </a:r>
            <a:r>
              <a:rPr lang="en-US" altLang="en-US" sz="1800" b="1" dirty="0">
                <a:ea typeface="Calibri" pitchFamily="34" charset="0"/>
                <a:cs typeface="Times New Roman" pitchFamily="18" charset="0"/>
              </a:rPr>
              <a:t>September </a:t>
            </a:r>
            <a:r>
              <a:rPr lang="en-US" altLang="en-US" sz="1800" dirty="0">
                <a:latin typeface="+mj-lt"/>
                <a:ea typeface="Calibri" pitchFamily="34" charset="0"/>
                <a:cs typeface="Times New Roman" pitchFamily="18" charset="0"/>
              </a:rPr>
              <a:t>-Construction of circuit on breadboard.</a:t>
            </a:r>
          </a:p>
          <a:p>
            <a:pPr>
              <a:lnSpc>
                <a:spcPct val="150000"/>
              </a:lnSpc>
              <a:spcAft>
                <a:spcPts val="1000"/>
              </a:spcAft>
              <a:defRPr/>
            </a:pPr>
            <a:r>
              <a:rPr lang="en-US" altLang="en-US" sz="1800" b="1" dirty="0">
                <a:latin typeface="+mj-lt"/>
                <a:ea typeface="Calibri" pitchFamily="34" charset="0"/>
                <a:cs typeface="Times New Roman" pitchFamily="18" charset="0"/>
              </a:rPr>
              <a:t>14</a:t>
            </a:r>
            <a:r>
              <a:rPr lang="en-US" altLang="en-US" sz="1800" b="1" baseline="30000" dirty="0">
                <a:latin typeface="+mj-lt"/>
                <a:ea typeface="Calibri" pitchFamily="34" charset="0"/>
                <a:cs typeface="Times New Roman" pitchFamily="18" charset="0"/>
              </a:rPr>
              <a:t>th </a:t>
            </a:r>
            <a:r>
              <a:rPr lang="en-US" altLang="en-US" sz="1800" b="1" dirty="0">
                <a:ea typeface="Calibri" pitchFamily="34" charset="0"/>
                <a:cs typeface="Times New Roman" pitchFamily="18" charset="0"/>
              </a:rPr>
              <a:t>September</a:t>
            </a:r>
            <a:r>
              <a:rPr lang="en-US" altLang="en-US" sz="1800" dirty="0">
                <a:latin typeface="+mj-lt"/>
                <a:ea typeface="Calibri" pitchFamily="34" charset="0"/>
                <a:cs typeface="Times New Roman" pitchFamily="18" charset="0"/>
              </a:rPr>
              <a:t>-First review.</a:t>
            </a:r>
          </a:p>
          <a:p>
            <a:pPr>
              <a:lnSpc>
                <a:spcPct val="150000"/>
              </a:lnSpc>
              <a:spcAft>
                <a:spcPts val="1000"/>
              </a:spcAft>
              <a:defRPr/>
            </a:pPr>
            <a:r>
              <a:rPr lang="en-US" altLang="en-US" sz="1800" b="1" dirty="0">
                <a:latin typeface="+mj-lt"/>
                <a:ea typeface="Calibri" pitchFamily="34" charset="0"/>
                <a:cs typeface="Times New Roman" pitchFamily="18" charset="0"/>
              </a:rPr>
              <a:t>25</a:t>
            </a:r>
            <a:r>
              <a:rPr lang="en-US" altLang="en-US" sz="1800" b="1" baseline="30000" dirty="0">
                <a:latin typeface="+mj-lt"/>
                <a:ea typeface="Calibri" pitchFamily="34" charset="0"/>
                <a:cs typeface="Times New Roman" pitchFamily="18" charset="0"/>
              </a:rPr>
              <a:t>th  </a:t>
            </a:r>
            <a:r>
              <a:rPr lang="en-US" altLang="en-US" sz="1800" b="1" dirty="0">
                <a:ea typeface="Calibri" pitchFamily="34" charset="0"/>
                <a:cs typeface="Times New Roman" pitchFamily="18" charset="0"/>
              </a:rPr>
              <a:t>September</a:t>
            </a:r>
            <a:r>
              <a:rPr lang="en-US" altLang="en-US" sz="1800" dirty="0">
                <a:latin typeface="+mj-lt"/>
                <a:ea typeface="Calibri" pitchFamily="34" charset="0"/>
                <a:cs typeface="Times New Roman" pitchFamily="18" charset="0"/>
              </a:rPr>
              <a:t>-Discussion about the difficulties in the construction part with   groupmates.</a:t>
            </a:r>
          </a:p>
          <a:p>
            <a:pPr>
              <a:lnSpc>
                <a:spcPct val="150000"/>
              </a:lnSpc>
              <a:spcAft>
                <a:spcPts val="1000"/>
              </a:spcAft>
              <a:defRPr/>
            </a:pPr>
            <a:r>
              <a:rPr lang="en-US" altLang="en-US" sz="1800" b="1" dirty="0">
                <a:latin typeface="+mj-lt"/>
                <a:ea typeface="Calibri" pitchFamily="34" charset="0"/>
                <a:cs typeface="Times New Roman" pitchFamily="18" charset="0"/>
              </a:rPr>
              <a:t>4</a:t>
            </a:r>
            <a:r>
              <a:rPr lang="en-US" altLang="en-US" sz="1800" b="1" baseline="30000" dirty="0">
                <a:latin typeface="+mj-lt"/>
                <a:ea typeface="Calibri" pitchFamily="34" charset="0"/>
                <a:cs typeface="Times New Roman" pitchFamily="18" charset="0"/>
              </a:rPr>
              <a:t>th</a:t>
            </a:r>
            <a:r>
              <a:rPr lang="en-US" altLang="en-US" sz="1800" b="1" dirty="0">
                <a:latin typeface="+mj-lt"/>
                <a:ea typeface="Calibri" pitchFamily="34" charset="0"/>
                <a:cs typeface="Times New Roman" pitchFamily="18" charset="0"/>
              </a:rPr>
              <a:t> october</a:t>
            </a:r>
            <a:r>
              <a:rPr lang="en-US" altLang="en-US" sz="1800" dirty="0">
                <a:latin typeface="+mj-lt"/>
                <a:ea typeface="Calibri" pitchFamily="34" charset="0"/>
                <a:cs typeface="Times New Roman" pitchFamily="18" charset="0"/>
              </a:rPr>
              <a:t>-Completed ppt and report.</a:t>
            </a:r>
          </a:p>
          <a:p>
            <a:pPr>
              <a:lnSpc>
                <a:spcPct val="150000"/>
              </a:lnSpc>
              <a:spcAft>
                <a:spcPts val="1000"/>
              </a:spcAft>
              <a:defRPr/>
            </a:pPr>
            <a:r>
              <a:rPr lang="en-US" altLang="en-US" sz="1800" b="1" dirty="0">
                <a:latin typeface="+mj-lt"/>
                <a:ea typeface="Calibri" pitchFamily="34" charset="0"/>
                <a:cs typeface="Times New Roman" pitchFamily="18" charset="0"/>
              </a:rPr>
              <a:t>15</a:t>
            </a:r>
            <a:r>
              <a:rPr lang="en-US" altLang="en-US" sz="1800" b="1" baseline="30000" dirty="0">
                <a:latin typeface="+mj-lt"/>
                <a:ea typeface="Calibri" pitchFamily="34" charset="0"/>
                <a:cs typeface="Times New Roman" pitchFamily="18" charset="0"/>
              </a:rPr>
              <a:t>th </a:t>
            </a:r>
            <a:r>
              <a:rPr lang="en-US" altLang="en-US" sz="1800" b="1" dirty="0">
                <a:latin typeface="+mj-lt"/>
                <a:ea typeface="Calibri" pitchFamily="34" charset="0"/>
                <a:cs typeface="Times New Roman" pitchFamily="18" charset="0"/>
              </a:rPr>
              <a:t> </a:t>
            </a:r>
            <a:r>
              <a:rPr lang="en-US" altLang="en-US" sz="1800" b="1" dirty="0" err="1">
                <a:latin typeface="+mj-lt"/>
                <a:ea typeface="Calibri" pitchFamily="34" charset="0"/>
                <a:cs typeface="Times New Roman" pitchFamily="18" charset="0"/>
              </a:rPr>
              <a:t>octob</a:t>
            </a:r>
            <a:r>
              <a:rPr lang="en-US" altLang="en-US" sz="1800" dirty="0" err="1">
                <a:latin typeface="+mj-lt"/>
                <a:ea typeface="Calibri" pitchFamily="34" charset="0"/>
                <a:cs typeface="Times New Roman" pitchFamily="18" charset="0"/>
              </a:rPr>
              <a:t>er</a:t>
            </a:r>
            <a:r>
              <a:rPr lang="en-US" altLang="en-US" sz="1800" dirty="0">
                <a:latin typeface="+mj-lt"/>
                <a:ea typeface="Calibri" pitchFamily="34" charset="0"/>
                <a:cs typeface="Times New Roman" pitchFamily="18" charset="0"/>
              </a:rPr>
              <a:t>-Improvising ppt and report.</a:t>
            </a:r>
          </a:p>
          <a:p>
            <a:pPr>
              <a:lnSpc>
                <a:spcPct val="150000"/>
              </a:lnSpc>
              <a:spcAft>
                <a:spcPts val="1000"/>
              </a:spcAft>
              <a:defRPr/>
            </a:pPr>
            <a:r>
              <a:rPr lang="en-US" altLang="en-US" sz="1800" b="1" dirty="0">
                <a:latin typeface="+mj-lt"/>
                <a:ea typeface="Calibri" pitchFamily="34" charset="0"/>
                <a:cs typeface="Times New Roman" pitchFamily="18" charset="0"/>
              </a:rPr>
              <a:t>19</a:t>
            </a:r>
            <a:r>
              <a:rPr lang="en-US" altLang="en-US" sz="1800" b="1" baseline="30000" dirty="0">
                <a:latin typeface="+mj-lt"/>
                <a:ea typeface="Calibri" pitchFamily="34" charset="0"/>
                <a:cs typeface="Times New Roman" pitchFamily="18" charset="0"/>
              </a:rPr>
              <a:t>th </a:t>
            </a:r>
            <a:r>
              <a:rPr lang="en-US" altLang="en-US" sz="1800" dirty="0">
                <a:latin typeface="+mj-lt"/>
                <a:ea typeface="Calibri" pitchFamily="34" charset="0"/>
                <a:cs typeface="Times New Roman" pitchFamily="18" charset="0"/>
              </a:rPr>
              <a:t> </a:t>
            </a:r>
            <a:r>
              <a:rPr lang="en-US" altLang="en-US" sz="1800" b="1" dirty="0" err="1">
                <a:latin typeface="+mj-lt"/>
                <a:ea typeface="Calibri" pitchFamily="34" charset="0"/>
                <a:cs typeface="Times New Roman" pitchFamily="18" charset="0"/>
              </a:rPr>
              <a:t>october</a:t>
            </a:r>
            <a:r>
              <a:rPr lang="en-US" altLang="en-US" sz="1800" dirty="0">
                <a:latin typeface="+mj-lt"/>
                <a:ea typeface="Calibri" pitchFamily="34" charset="0"/>
                <a:cs typeface="Times New Roman" pitchFamily="18" charset="0"/>
              </a:rPr>
              <a:t>-Completed  the project along with ppt and report.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ChangeArrowheads="1"/>
          </p:cNvSpPr>
          <p:nvPr/>
        </p:nvSpPr>
        <p:spPr bwMode="auto">
          <a:xfrm>
            <a:off x="-106363" y="762000"/>
            <a:ext cx="9007476" cy="646113"/>
          </a:xfrm>
          <a:prstGeom prst="rect">
            <a:avLst/>
          </a:prstGeom>
          <a:noFill/>
          <a:ln w="9525">
            <a:noFill/>
            <a:miter lim="800000"/>
            <a:headEnd/>
            <a:tailEnd/>
          </a:ln>
        </p:spPr>
        <p:txBody>
          <a:bodyPr>
            <a:spAutoFit/>
          </a:bodyPr>
          <a:lstStyle/>
          <a:p>
            <a:pPr marL="342900" algn="just">
              <a:spcAft>
                <a:spcPts val="450"/>
              </a:spcAft>
            </a:pPr>
            <a:r>
              <a:rPr lang="en-AU" altLang="en-US" sz="1800" b="1">
                <a:cs typeface="Times New Roman" pitchFamily="18" charset="0"/>
              </a:rPr>
              <a:t>Table A - Milestones</a:t>
            </a:r>
            <a:r>
              <a:rPr lang="en-AU" altLang="en-US" sz="1800" b="1" baseline="30000">
                <a:cs typeface="Times New Roman" pitchFamily="18" charset="0"/>
              </a:rPr>
              <a:t> </a:t>
            </a:r>
            <a:r>
              <a:rPr lang="en-AU" altLang="en-US" sz="1800" b="1">
                <a:cs typeface="Times New Roman" pitchFamily="18" charset="0"/>
              </a:rPr>
              <a:t>scheduled for achievement and performance against those milestones:</a:t>
            </a:r>
            <a:endParaRPr lang="en-IN" altLang="en-US" sz="1200" b="1">
              <a:latin typeface="Arial" charset="0"/>
              <a:cs typeface="Times New Roman" pitchFamily="18" charset="0"/>
            </a:endParaRPr>
          </a:p>
        </p:txBody>
      </p:sp>
      <p:sp>
        <p:nvSpPr>
          <p:cNvPr id="16387" name="Rectangle 9"/>
          <p:cNvSpPr>
            <a:spLocks noChangeArrowheads="1"/>
          </p:cNvSpPr>
          <p:nvPr/>
        </p:nvSpPr>
        <p:spPr bwMode="auto">
          <a:xfrm>
            <a:off x="2749550" y="152400"/>
            <a:ext cx="3295650" cy="530225"/>
          </a:xfrm>
          <a:prstGeom prst="rect">
            <a:avLst/>
          </a:prstGeom>
          <a:noFill/>
          <a:ln w="9525">
            <a:noFill/>
            <a:miter lim="800000"/>
            <a:headEnd/>
            <a:tailEnd/>
          </a:ln>
        </p:spPr>
        <p:txBody>
          <a:bodyPr wrap="none">
            <a:spAutoFit/>
          </a:bodyPr>
          <a:lstStyle/>
          <a:p>
            <a:pPr algn="just">
              <a:lnSpc>
                <a:spcPct val="107000"/>
              </a:lnSpc>
              <a:spcAft>
                <a:spcPts val="600"/>
              </a:spcAft>
              <a:tabLst>
                <a:tab pos="185738" algn="l"/>
                <a:tab pos="506413" algn="l"/>
              </a:tabLst>
            </a:pPr>
            <a:r>
              <a:rPr lang="en-IN" altLang="en-US" sz="2800" b="1">
                <a:ea typeface="Calibri" pitchFamily="34" charset="0"/>
                <a:cs typeface="Times New Roman" pitchFamily="18" charset="0"/>
              </a:rPr>
              <a:t>Milestones/Schedule</a:t>
            </a:r>
            <a:endParaRPr lang="en-IN" altLang="en-US" sz="2800">
              <a:latin typeface="Calibri" pitchFamily="34" charset="0"/>
              <a:ea typeface="Calibri" pitchFamily="34" charset="0"/>
              <a:cs typeface="Times New Roman" pitchFamily="18" charset="0"/>
            </a:endParaRPr>
          </a:p>
        </p:txBody>
      </p:sp>
      <p:graphicFrame>
        <p:nvGraphicFramePr>
          <p:cNvPr id="13" name="Table 12"/>
          <p:cNvGraphicFramePr>
            <a:graphicFrameLocks noGrp="1"/>
          </p:cNvGraphicFramePr>
          <p:nvPr/>
        </p:nvGraphicFramePr>
        <p:xfrm>
          <a:off x="228600" y="1600200"/>
          <a:ext cx="8596202" cy="4495683"/>
        </p:xfrm>
        <a:graphic>
          <a:graphicData uri="http://schemas.openxmlformats.org/drawingml/2006/table">
            <a:tbl>
              <a:tblPr firstRow="1" firstCol="1" bandRow="1">
                <a:tableStyleId>{5C22544A-7EE6-4342-B048-85BDC9FD1C3A}</a:tableStyleId>
              </a:tblPr>
              <a:tblGrid>
                <a:gridCol w="3239049"/>
                <a:gridCol w="1757064"/>
                <a:gridCol w="1487143"/>
                <a:gridCol w="2112946"/>
              </a:tblGrid>
              <a:tr h="347174">
                <a:tc>
                  <a:txBody>
                    <a:bodyPr/>
                    <a:lstStyle/>
                    <a:p>
                      <a:pPr algn="ctr">
                        <a:lnSpc>
                          <a:spcPct val="107000"/>
                        </a:lnSpc>
                        <a:spcBef>
                          <a:spcPts val="300"/>
                        </a:spcBef>
                        <a:spcAft>
                          <a:spcPts val="300"/>
                        </a:spcAft>
                      </a:pPr>
                      <a:r>
                        <a:rPr lang="en-AU" sz="2000" b="1" dirty="0">
                          <a:effectLst/>
                          <a:latin typeface="Times New Roman" panose="02020603050405020304" pitchFamily="18" charset="0"/>
                          <a:cs typeface="Times New Roman" panose="02020603050405020304" pitchFamily="18" charset="0"/>
                        </a:rPr>
                        <a:t>Milestone</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c>
                  <a:txBody>
                    <a:bodyPr/>
                    <a:lstStyle/>
                    <a:p>
                      <a:pPr algn="ctr">
                        <a:lnSpc>
                          <a:spcPct val="107000"/>
                        </a:lnSpc>
                        <a:spcBef>
                          <a:spcPts val="300"/>
                        </a:spcBef>
                        <a:spcAft>
                          <a:spcPts val="300"/>
                        </a:spcAft>
                      </a:pPr>
                      <a:r>
                        <a:rPr lang="en-AU" sz="2000" b="1" dirty="0">
                          <a:effectLst/>
                          <a:latin typeface="Times New Roman" panose="02020603050405020304" pitchFamily="18" charset="0"/>
                          <a:cs typeface="Times New Roman" panose="02020603050405020304" pitchFamily="18" charset="0"/>
                        </a:rPr>
                        <a:t>Baseline Date</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c>
                  <a:txBody>
                    <a:bodyPr/>
                    <a:lstStyle/>
                    <a:p>
                      <a:pPr algn="ctr">
                        <a:lnSpc>
                          <a:spcPct val="107000"/>
                        </a:lnSpc>
                        <a:spcBef>
                          <a:spcPts val="300"/>
                        </a:spcBef>
                        <a:spcAft>
                          <a:spcPts val="300"/>
                        </a:spcAft>
                      </a:pPr>
                      <a:r>
                        <a:rPr lang="en-AU" sz="2000" b="1" dirty="0">
                          <a:effectLst/>
                          <a:latin typeface="Times New Roman" panose="02020603050405020304" pitchFamily="18" charset="0"/>
                          <a:cs typeface="Times New Roman" panose="02020603050405020304" pitchFamily="18" charset="0"/>
                        </a:rPr>
                        <a:t>Target Date</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c>
                  <a:txBody>
                    <a:bodyPr/>
                    <a:lstStyle/>
                    <a:p>
                      <a:pPr algn="ctr">
                        <a:lnSpc>
                          <a:spcPct val="107000"/>
                        </a:lnSpc>
                        <a:spcBef>
                          <a:spcPts val="300"/>
                        </a:spcBef>
                        <a:spcAft>
                          <a:spcPts val="300"/>
                        </a:spcAft>
                      </a:pPr>
                      <a:r>
                        <a:rPr lang="en-AU" sz="2000" b="1" dirty="0">
                          <a:effectLst/>
                          <a:latin typeface="Times New Roman" panose="02020603050405020304" pitchFamily="18" charset="0"/>
                          <a:cs typeface="Times New Roman" panose="02020603050405020304" pitchFamily="18" charset="0"/>
                        </a:rPr>
                        <a:t>Achievement</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r>
              <a:tr h="1145690">
                <a:tc>
                  <a:txBody>
                    <a:bodyPr/>
                    <a:lstStyle/>
                    <a:p>
                      <a:pPr algn="ctr">
                        <a:lnSpc>
                          <a:spcPct val="107000"/>
                        </a:lnSpc>
                        <a:spcBef>
                          <a:spcPts val="300"/>
                        </a:spcBef>
                        <a:spcAft>
                          <a:spcPts val="300"/>
                        </a:spcAft>
                      </a:pPr>
                      <a:r>
                        <a:rPr lang="en-IN" sz="1800" b="1"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Mini</a:t>
                      </a:r>
                      <a:r>
                        <a:rPr lang="en-IN" sz="1800" b="1" baseline="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project assigned</a:t>
                      </a:r>
                      <a:r>
                        <a:rPr lang="en-IN" sz="2000" b="1" baseline="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c>
                  <a:txBody>
                    <a:bodyPr/>
                    <a:lstStyle/>
                    <a:p>
                      <a:pPr algn="ctr">
                        <a:lnSpc>
                          <a:spcPct val="107000"/>
                        </a:lnSpc>
                        <a:spcBef>
                          <a:spcPts val="300"/>
                        </a:spcBef>
                        <a:spcAft>
                          <a:spcPts val="300"/>
                        </a:spcAft>
                      </a:pPr>
                      <a:r>
                        <a:rPr lang="en-IN" sz="1600" b="1"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16\08\2019</a:t>
                      </a:r>
                    </a:p>
                    <a:p>
                      <a:pPr algn="ctr">
                        <a:lnSpc>
                          <a:spcPct val="107000"/>
                        </a:lnSpc>
                        <a:spcBef>
                          <a:spcPts val="300"/>
                        </a:spcBef>
                        <a:spcAft>
                          <a:spcPts val="300"/>
                        </a:spcAft>
                      </a:pP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c>
                  <a:txBody>
                    <a:bodyPr/>
                    <a:lstStyle/>
                    <a:p>
                      <a:pPr algn="ctr">
                        <a:lnSpc>
                          <a:spcPct val="107000"/>
                        </a:lnSpc>
                        <a:spcBef>
                          <a:spcPts val="300"/>
                        </a:spcBef>
                        <a:spcAft>
                          <a:spcPts val="300"/>
                        </a:spcAft>
                      </a:pPr>
                      <a:r>
                        <a:rPr lang="en-IN" sz="1600" b="1"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25\08\2019</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c>
                  <a:txBody>
                    <a:bodyPr/>
                    <a:lstStyle/>
                    <a:p>
                      <a:pPr algn="ctr">
                        <a:lnSpc>
                          <a:spcPct val="107000"/>
                        </a:lnSpc>
                        <a:spcBef>
                          <a:spcPts val="300"/>
                        </a:spcBef>
                        <a:spcAft>
                          <a:spcPts val="300"/>
                        </a:spcAft>
                      </a:pPr>
                      <a:r>
                        <a:rPr lang="en-IN" sz="1600" b="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IN" sz="1600" b="0" baseline="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topic light detector were finalised.</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r>
              <a:tr h="1041519">
                <a:tc>
                  <a:txBody>
                    <a:bodyPr/>
                    <a:lstStyle/>
                    <a:p>
                      <a:pPr algn="ctr">
                        <a:lnSpc>
                          <a:spcPct val="107000"/>
                        </a:lnSpc>
                        <a:spcBef>
                          <a:spcPts val="300"/>
                        </a:spcBef>
                        <a:spcAft>
                          <a:spcPts val="300"/>
                        </a:spcAft>
                      </a:pPr>
                      <a:r>
                        <a:rPr lang="en-IN" sz="1800" b="1"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Division</a:t>
                      </a:r>
                      <a:r>
                        <a:rPr lang="en-IN" sz="1800" b="1" baseline="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of work and accqusition of components.</a:t>
                      </a:r>
                      <a:endPar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c>
                  <a:txBody>
                    <a:bodyPr/>
                    <a:lstStyle/>
                    <a:p>
                      <a:pPr algn="ctr">
                        <a:lnSpc>
                          <a:spcPct val="107000"/>
                        </a:lnSpc>
                        <a:spcBef>
                          <a:spcPts val="300"/>
                        </a:spcBef>
                        <a:spcAft>
                          <a:spcPts val="300"/>
                        </a:spcAft>
                      </a:pPr>
                      <a:r>
                        <a:rPr lang="en-IN" sz="1600" b="1"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30\08\2019</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c>
                  <a:txBody>
                    <a:bodyPr/>
                    <a:lstStyle/>
                    <a:p>
                      <a:pPr algn="ctr">
                        <a:lnSpc>
                          <a:spcPct val="107000"/>
                        </a:lnSpc>
                        <a:spcBef>
                          <a:spcPts val="300"/>
                        </a:spcBef>
                        <a:spcAft>
                          <a:spcPts val="300"/>
                        </a:spcAft>
                      </a:pPr>
                      <a:r>
                        <a:rPr lang="en-IN" sz="1600" b="1"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2\09\2019</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c>
                  <a:txBody>
                    <a:bodyPr/>
                    <a:lstStyle/>
                    <a:p>
                      <a:pPr algn="ctr">
                        <a:lnSpc>
                          <a:spcPct val="107000"/>
                        </a:lnSpc>
                        <a:spcBef>
                          <a:spcPts val="300"/>
                        </a:spcBef>
                        <a:spcAft>
                          <a:spcPts val="300"/>
                        </a:spcAft>
                      </a:pPr>
                      <a:r>
                        <a:rPr lang="en-IN" sz="1600" b="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Components were</a:t>
                      </a:r>
                      <a:r>
                        <a:rPr lang="en-IN" sz="1600" b="0" baseline="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purchased and working on project were started </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r>
              <a:tr h="815610">
                <a:tc>
                  <a:txBody>
                    <a:bodyPr/>
                    <a:lstStyle/>
                    <a:p>
                      <a:pPr algn="ctr">
                        <a:lnSpc>
                          <a:spcPct val="107000"/>
                        </a:lnSpc>
                        <a:spcBef>
                          <a:spcPts val="300"/>
                        </a:spcBef>
                        <a:spcAft>
                          <a:spcPts val="300"/>
                        </a:spcAft>
                      </a:pPr>
                      <a:r>
                        <a:rPr lang="en-IN" sz="1800" b="1"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PPT</a:t>
                      </a:r>
                      <a:r>
                        <a:rPr lang="en-IN" sz="1800" b="1" baseline="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and report.</a:t>
                      </a:r>
                      <a:endParaRPr lang="en-IN" sz="1800" b="1"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7000"/>
                        </a:lnSpc>
                        <a:spcBef>
                          <a:spcPts val="300"/>
                        </a:spcBef>
                        <a:spcAft>
                          <a:spcPts val="300"/>
                        </a:spcAft>
                      </a:pPr>
                      <a:endParaRPr lang="en-IN" sz="11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c>
                  <a:txBody>
                    <a:bodyPr/>
                    <a:lstStyle/>
                    <a:p>
                      <a:pPr algn="ctr">
                        <a:lnSpc>
                          <a:spcPct val="107000"/>
                        </a:lnSpc>
                        <a:spcBef>
                          <a:spcPts val="300"/>
                        </a:spcBef>
                        <a:spcAft>
                          <a:spcPts val="300"/>
                        </a:spcAft>
                      </a:pPr>
                      <a:r>
                        <a:rPr lang="en-IN" sz="1600" b="1"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9\09\2019</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c>
                  <a:txBody>
                    <a:bodyPr/>
                    <a:lstStyle/>
                    <a:p>
                      <a:pPr algn="ctr">
                        <a:lnSpc>
                          <a:spcPct val="107000"/>
                        </a:lnSpc>
                        <a:spcBef>
                          <a:spcPts val="300"/>
                        </a:spcBef>
                        <a:spcAft>
                          <a:spcPts val="300"/>
                        </a:spcAft>
                      </a:pPr>
                      <a:r>
                        <a:rPr lang="en-IN" sz="1600" b="1"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11\09\2019</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c>
                  <a:txBody>
                    <a:bodyPr/>
                    <a:lstStyle/>
                    <a:p>
                      <a:pPr algn="ctr">
                        <a:lnSpc>
                          <a:spcPct val="107000"/>
                        </a:lnSpc>
                        <a:spcBef>
                          <a:spcPts val="300"/>
                        </a:spcBef>
                        <a:spcAft>
                          <a:spcPts val="300"/>
                        </a:spcAft>
                      </a:pPr>
                      <a:endParaRPr lang="en-IN" sz="1600" b="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7000"/>
                        </a:lnSpc>
                        <a:spcBef>
                          <a:spcPts val="300"/>
                        </a:spcBef>
                        <a:spcAft>
                          <a:spcPts val="300"/>
                        </a:spcAft>
                      </a:pPr>
                      <a:r>
                        <a:rPr lang="en-IN" sz="1600" b="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50%completed</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r>
              <a:tr h="1145690">
                <a:tc>
                  <a:txBody>
                    <a:bodyPr/>
                    <a:lstStyle/>
                    <a:p>
                      <a:pPr algn="ctr">
                        <a:lnSpc>
                          <a:spcPct val="107000"/>
                        </a:lnSpc>
                        <a:spcBef>
                          <a:spcPts val="300"/>
                        </a:spcBef>
                        <a:spcAft>
                          <a:spcPts val="300"/>
                        </a:spcAft>
                      </a:pPr>
                      <a:r>
                        <a:rPr lang="en-IN" sz="1800" b="1"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Finale PPT and report.</a:t>
                      </a:r>
                    </a:p>
                    <a:p>
                      <a:pPr algn="ctr">
                        <a:lnSpc>
                          <a:spcPct val="107000"/>
                        </a:lnSpc>
                        <a:spcBef>
                          <a:spcPts val="300"/>
                        </a:spcBef>
                        <a:spcAft>
                          <a:spcPts val="300"/>
                        </a:spcAft>
                      </a:pPr>
                      <a:endParaRPr lang="en-IN" sz="11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c>
                  <a:txBody>
                    <a:bodyPr/>
                    <a:lstStyle/>
                    <a:p>
                      <a:pPr algn="ctr">
                        <a:lnSpc>
                          <a:spcPct val="107000"/>
                        </a:lnSpc>
                        <a:spcBef>
                          <a:spcPts val="300"/>
                        </a:spcBef>
                        <a:spcAft>
                          <a:spcPts val="300"/>
                        </a:spcAft>
                      </a:pPr>
                      <a:r>
                        <a:rPr lang="en-IN" sz="1600" b="1"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16\09\2019</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c>
                  <a:txBody>
                    <a:bodyPr/>
                    <a:lstStyle/>
                    <a:p>
                      <a:pPr algn="ctr">
                        <a:lnSpc>
                          <a:spcPct val="107000"/>
                        </a:lnSpc>
                        <a:spcBef>
                          <a:spcPts val="300"/>
                        </a:spcBef>
                        <a:spcAft>
                          <a:spcPts val="300"/>
                        </a:spcAft>
                      </a:pPr>
                      <a:r>
                        <a:rPr lang="en-IN" sz="1600" b="1"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19\09\2019</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c>
                  <a:txBody>
                    <a:bodyPr/>
                    <a:lstStyle/>
                    <a:p>
                      <a:pPr algn="ctr">
                        <a:lnSpc>
                          <a:spcPct val="107000"/>
                        </a:lnSpc>
                        <a:spcBef>
                          <a:spcPts val="300"/>
                        </a:spcBef>
                        <a:spcAft>
                          <a:spcPts val="300"/>
                        </a:spcAft>
                      </a:pPr>
                      <a:endParaRPr lang="en-IN" sz="1600" b="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7000"/>
                        </a:lnSpc>
                        <a:spcBef>
                          <a:spcPts val="300"/>
                        </a:spcBef>
                        <a:spcAft>
                          <a:spcPts val="300"/>
                        </a:spcAft>
                      </a:pPr>
                      <a:r>
                        <a:rPr lang="en-IN" sz="1600" b="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100%completed</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tc>
              </a:tr>
            </a:tbl>
          </a:graphicData>
        </a:graphic>
      </p:graphicFrame>
      <p:sp>
        <p:nvSpPr>
          <p:cNvPr id="16420" name="Date Placeholder 1"/>
          <p:cNvSpPr>
            <a:spLocks noGrp="1"/>
          </p:cNvSpPr>
          <p:nvPr>
            <p:ph type="dt" sz="quarter" idx="10"/>
          </p:nvPr>
        </p:nvSpPr>
        <p:spPr>
          <a:noFill/>
          <a:ln>
            <a:miter lim="800000"/>
            <a:headEnd/>
            <a:tailEnd/>
          </a:ln>
        </p:spPr>
        <p:txBody>
          <a:bodyPr/>
          <a:lstStyle/>
          <a:p>
            <a:pPr>
              <a:buFontTx/>
              <a:buNone/>
            </a:pPr>
            <a:fld id="{C94A362B-C1E2-4568-AACB-BCEBD6588288}" type="datetime1">
              <a:rPr lang="en-US" altLang="en-US" smtClean="0"/>
              <a:pPr>
                <a:buFontTx/>
                <a:buNone/>
              </a:pPr>
              <a:t>5/20/2021</a:t>
            </a:fld>
            <a:endParaRPr lang="en-US" altLang="en-US" smtClean="0"/>
          </a:p>
        </p:txBody>
      </p:sp>
      <p:sp>
        <p:nvSpPr>
          <p:cNvPr id="16421" name="Slide Number Placeholder 2"/>
          <p:cNvSpPr>
            <a:spLocks noGrp="1"/>
          </p:cNvSpPr>
          <p:nvPr>
            <p:ph type="sldNum" sz="quarter" idx="12"/>
          </p:nvPr>
        </p:nvSpPr>
        <p:spPr>
          <a:noFill/>
          <a:ln>
            <a:miter lim="800000"/>
            <a:headEnd/>
            <a:tailEnd/>
          </a:ln>
        </p:spPr>
        <p:txBody>
          <a:bodyPr/>
          <a:lstStyle/>
          <a:p>
            <a:pPr>
              <a:buFontTx/>
              <a:buNone/>
            </a:pPr>
            <a:fld id="{F14D2B43-48D6-4D6B-B91C-563EDB81B90C}" type="slidenum">
              <a:rPr lang="en-US" altLang="en-US" smtClean="0"/>
              <a:pPr>
                <a:buFontTx/>
                <a:buNone/>
              </a:pPr>
              <a:t>14</a:t>
            </a:fld>
            <a:endParaRPr lang="en-US" altLang="en-US" smtClean="0"/>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a:ln>
            <a:miter lim="800000"/>
            <a:headEnd/>
            <a:tailEnd/>
          </a:ln>
        </p:spPr>
        <p:txBody>
          <a:bodyPr/>
          <a:lstStyle/>
          <a:p>
            <a:pPr>
              <a:buFontTx/>
              <a:buNone/>
            </a:pPr>
            <a:fld id="{296510F7-C2DB-4C69-B4FC-5EAAD26E44F1}" type="datetime1">
              <a:rPr lang="en-US" altLang="en-US" smtClean="0"/>
              <a:pPr>
                <a:buFontTx/>
                <a:buNone/>
              </a:pPr>
              <a:t>5/20/2021</a:t>
            </a:fld>
            <a:endParaRPr lang="en-US" altLang="en-US" smtClean="0"/>
          </a:p>
        </p:txBody>
      </p:sp>
      <p:sp>
        <p:nvSpPr>
          <p:cNvPr id="17411" name="Slide Number Placeholder 4"/>
          <p:cNvSpPr>
            <a:spLocks noGrp="1"/>
          </p:cNvSpPr>
          <p:nvPr>
            <p:ph type="sldNum" sz="quarter" idx="12"/>
          </p:nvPr>
        </p:nvSpPr>
        <p:spPr>
          <a:noFill/>
          <a:ln>
            <a:miter lim="800000"/>
            <a:headEnd/>
            <a:tailEnd/>
          </a:ln>
        </p:spPr>
        <p:txBody>
          <a:bodyPr/>
          <a:lstStyle/>
          <a:p>
            <a:pPr>
              <a:buFontTx/>
              <a:buNone/>
            </a:pPr>
            <a:fld id="{D2EE4810-72E3-4BE3-8850-E80CB6810101}" type="slidenum">
              <a:rPr lang="en-US" altLang="en-US" smtClean="0"/>
              <a:pPr>
                <a:buFontTx/>
                <a:buNone/>
              </a:pPr>
              <a:t>15</a:t>
            </a:fld>
            <a:endParaRPr lang="en-US" altLang="en-US" smtClean="0"/>
          </a:p>
        </p:txBody>
      </p:sp>
      <p:sp>
        <p:nvSpPr>
          <p:cNvPr id="17412" name="Rectangle 9"/>
          <p:cNvSpPr>
            <a:spLocks noChangeArrowheads="1"/>
          </p:cNvSpPr>
          <p:nvPr/>
        </p:nvSpPr>
        <p:spPr bwMode="auto">
          <a:xfrm>
            <a:off x="2008188" y="76200"/>
            <a:ext cx="4581525" cy="554038"/>
          </a:xfrm>
          <a:prstGeom prst="rect">
            <a:avLst/>
          </a:prstGeom>
          <a:noFill/>
          <a:ln w="9525">
            <a:noFill/>
            <a:miter lim="800000"/>
            <a:headEnd/>
            <a:tailEnd/>
          </a:ln>
        </p:spPr>
        <p:txBody>
          <a:bodyPr>
            <a:spAutoFit/>
          </a:bodyPr>
          <a:lstStyle/>
          <a:p>
            <a:pPr algn="ctr">
              <a:lnSpc>
                <a:spcPct val="107000"/>
              </a:lnSpc>
              <a:spcAft>
                <a:spcPts val="600"/>
              </a:spcAft>
              <a:tabLst>
                <a:tab pos="185738" algn="l"/>
                <a:tab pos="506413" algn="l"/>
              </a:tabLst>
            </a:pPr>
            <a:r>
              <a:rPr lang="en-US" altLang="en-US" sz="2800" b="1">
                <a:ea typeface="Calibri" pitchFamily="34" charset="0"/>
                <a:cs typeface="Times New Roman" pitchFamily="18" charset="0"/>
              </a:rPr>
              <a:t>   Project Work Distribution </a:t>
            </a:r>
            <a:endParaRPr lang="en-IN" altLang="en-US" sz="2800">
              <a:latin typeface="Calibri" pitchFamily="34" charset="0"/>
              <a:ea typeface="Calibri" pitchFamily="34" charset="0"/>
              <a:cs typeface="Times New Roman" pitchFamily="18" charset="0"/>
            </a:endParaRPr>
          </a:p>
        </p:txBody>
      </p:sp>
      <p:graphicFrame>
        <p:nvGraphicFramePr>
          <p:cNvPr id="7" name="Table 6"/>
          <p:cNvGraphicFramePr>
            <a:graphicFrameLocks noGrp="1"/>
          </p:cNvGraphicFramePr>
          <p:nvPr/>
        </p:nvGraphicFramePr>
        <p:xfrm>
          <a:off x="228600" y="914400"/>
          <a:ext cx="8686780" cy="5200876"/>
        </p:xfrm>
        <a:graphic>
          <a:graphicData uri="http://schemas.openxmlformats.org/drawingml/2006/table">
            <a:tbl>
              <a:tblPr firstRow="1" firstCol="1" bandRow="1">
                <a:tableStyleId>{5C22544A-7EE6-4342-B048-85BDC9FD1C3A}</a:tableStyleId>
              </a:tblPr>
              <a:tblGrid>
                <a:gridCol w="2589328"/>
                <a:gridCol w="6097452"/>
              </a:tblGrid>
              <a:tr h="753551">
                <a:tc>
                  <a:txBody>
                    <a:bodyPr/>
                    <a:lstStyle/>
                    <a:p>
                      <a:pPr algn="ctr">
                        <a:lnSpc>
                          <a:spcPct val="107000"/>
                        </a:lnSpc>
                        <a:spcBef>
                          <a:spcPts val="300"/>
                        </a:spcBef>
                        <a:spcAft>
                          <a:spcPts val="300"/>
                        </a:spcAft>
                      </a:pPr>
                      <a:r>
                        <a:rPr lang="en-AU" sz="2000" dirty="0" smtClean="0">
                          <a:effectLst/>
                        </a:rPr>
                        <a:t>Name of Team Member</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354" marR="51354" marT="0" marB="0"/>
                </a:tc>
                <a:tc>
                  <a:txBody>
                    <a:bodyPr/>
                    <a:lstStyle/>
                    <a:p>
                      <a:pPr algn="ctr">
                        <a:lnSpc>
                          <a:spcPct val="107000"/>
                        </a:lnSpc>
                        <a:spcBef>
                          <a:spcPts val="300"/>
                        </a:spcBef>
                        <a:spcAft>
                          <a:spcPts val="300"/>
                        </a:spcAft>
                      </a:pPr>
                      <a:r>
                        <a:rPr lang="en-AU" sz="2000" dirty="0" smtClean="0">
                          <a:effectLst/>
                        </a:rPr>
                        <a:t>Work distributed </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354" marR="51354" marT="0" marB="0"/>
                </a:tc>
              </a:tr>
              <a:tr h="1170028">
                <a:tc>
                  <a:txBody>
                    <a:bodyPr/>
                    <a:lstStyle/>
                    <a:p>
                      <a:pPr algn="ctr">
                        <a:lnSpc>
                          <a:spcPct val="107000"/>
                        </a:lnSpc>
                        <a:spcBef>
                          <a:spcPts val="300"/>
                        </a:spcBef>
                        <a:spcAft>
                          <a:spcPts val="300"/>
                        </a:spcAft>
                      </a:pPr>
                      <a:endParaRPr lang="en-IN" sz="1800" baseline="0" dirty="0" smtClean="0">
                        <a:effectLst/>
                      </a:endParaRPr>
                    </a:p>
                    <a:p>
                      <a:pPr algn="ctr">
                        <a:lnSpc>
                          <a:spcPct val="107000"/>
                        </a:lnSpc>
                        <a:spcBef>
                          <a:spcPts val="300"/>
                        </a:spcBef>
                        <a:spcAft>
                          <a:spcPts val="300"/>
                        </a:spcAft>
                      </a:pPr>
                      <a:r>
                        <a:rPr lang="en-IN" sz="1800" b="1" baseline="0" dirty="0" smtClean="0">
                          <a:effectLst/>
                        </a:rPr>
                        <a:t>Nivedita Salimath</a:t>
                      </a:r>
                    </a:p>
                    <a:p>
                      <a:pPr algn="ctr">
                        <a:lnSpc>
                          <a:spcPct val="107000"/>
                        </a:lnSpc>
                        <a:spcBef>
                          <a:spcPts val="300"/>
                        </a:spcBef>
                        <a:spcAft>
                          <a:spcPts val="300"/>
                        </a:spcAft>
                      </a:pPr>
                      <a:endParaRPr lang="en-IN" sz="1800" baseline="0" dirty="0" smtClean="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354" marR="51354" marT="0" marB="0"/>
                </a:tc>
                <a:tc>
                  <a:txBody>
                    <a:bodyPr/>
                    <a:lstStyle/>
                    <a:p>
                      <a:pPr algn="ctr">
                        <a:lnSpc>
                          <a:spcPct val="107000"/>
                        </a:lnSpc>
                        <a:spcBef>
                          <a:spcPts val="300"/>
                        </a:spcBef>
                        <a:spcAft>
                          <a:spcPts val="300"/>
                        </a:spcAft>
                      </a:pPr>
                      <a:r>
                        <a:rPr lang="en-IN" sz="1800" baseline="0" dirty="0" smtClean="0">
                          <a:effectLst/>
                        </a:rPr>
                        <a:t>Mounting the components,testing of the model.</a:t>
                      </a:r>
                      <a:endPar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354" marR="51354" marT="0" marB="0"/>
                </a:tc>
              </a:tr>
              <a:tr h="1062765">
                <a:tc>
                  <a:txBody>
                    <a:bodyPr/>
                    <a:lstStyle/>
                    <a:p>
                      <a:pPr algn="ctr">
                        <a:lnSpc>
                          <a:spcPct val="107000"/>
                        </a:lnSpc>
                        <a:spcBef>
                          <a:spcPts val="300"/>
                        </a:spcBef>
                        <a:spcAft>
                          <a:spcPts val="300"/>
                        </a:spcAft>
                      </a:pPr>
                      <a:endParaRPr lang="en-IN" sz="1800" dirty="0" smtClean="0">
                        <a:effectLst/>
                      </a:endParaRPr>
                    </a:p>
                    <a:p>
                      <a:pPr marL="0" marR="0" indent="0" algn="ctr" defTabSz="914400" rtl="0" eaLnBrk="1" fontAlgn="auto" latinLnBrk="0" hangingPunct="1">
                        <a:lnSpc>
                          <a:spcPct val="107000"/>
                        </a:lnSpc>
                        <a:spcBef>
                          <a:spcPts val="300"/>
                        </a:spcBef>
                        <a:spcAft>
                          <a:spcPts val="300"/>
                        </a:spcAft>
                        <a:buClrTx/>
                        <a:buSzTx/>
                        <a:buFontTx/>
                        <a:buNone/>
                        <a:tabLst/>
                        <a:defRPr/>
                      </a:pPr>
                      <a:r>
                        <a:rPr lang="en-IN" sz="1800" dirty="0" smtClean="0">
                          <a:effectLst/>
                        </a:rPr>
                        <a:t>Navya.M.K</a:t>
                      </a:r>
                      <a:endParaRPr lang="en-IN" sz="1800" dirty="0" smtClean="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354" marR="51354" marT="0" marB="0"/>
                </a:tc>
                <a:tc>
                  <a:txBody>
                    <a:bodyPr/>
                    <a:lstStyle/>
                    <a:p>
                      <a:pPr algn="ctr">
                        <a:lnSpc>
                          <a:spcPct val="107000"/>
                        </a:lnSpc>
                        <a:spcBef>
                          <a:spcPts val="300"/>
                        </a:spcBef>
                        <a:spcAft>
                          <a:spcPts val="300"/>
                        </a:spcAft>
                      </a:pPr>
                      <a:r>
                        <a:rPr lang="en-IN" sz="1800" dirty="0" smtClean="0">
                          <a:effectLst/>
                        </a:rPr>
                        <a:t>PowerPoint presentation, Construction and working.</a:t>
                      </a:r>
                      <a:endPar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354" marR="51354" marT="0" marB="0"/>
                </a:tc>
              </a:tr>
              <a:tr h="1170028">
                <a:tc>
                  <a:txBody>
                    <a:bodyPr/>
                    <a:lstStyle/>
                    <a:p>
                      <a:pPr algn="ctr">
                        <a:lnSpc>
                          <a:spcPct val="107000"/>
                        </a:lnSpc>
                        <a:spcBef>
                          <a:spcPts val="300"/>
                        </a:spcBef>
                        <a:spcAft>
                          <a:spcPts val="300"/>
                        </a:spcAft>
                      </a:pPr>
                      <a:endParaRPr lang="en-IN" sz="1800" dirty="0" smtClean="0">
                        <a:effectLst/>
                      </a:endParaRPr>
                    </a:p>
                    <a:p>
                      <a:pPr marL="0" marR="0" indent="0" algn="ctr" defTabSz="914400" rtl="0" eaLnBrk="1" fontAlgn="auto" latinLnBrk="0" hangingPunct="1">
                        <a:lnSpc>
                          <a:spcPct val="107000"/>
                        </a:lnSpc>
                        <a:spcBef>
                          <a:spcPts val="300"/>
                        </a:spcBef>
                        <a:spcAft>
                          <a:spcPts val="300"/>
                        </a:spcAft>
                        <a:buClrTx/>
                        <a:buSzTx/>
                        <a:buFontTx/>
                        <a:buNone/>
                        <a:tabLst/>
                        <a:defRPr/>
                      </a:pPr>
                      <a:r>
                        <a:rPr lang="en-IN" sz="1800" dirty="0" smtClean="0">
                          <a:effectLst/>
                        </a:rPr>
                        <a:t>Meghanashree.C</a:t>
                      </a:r>
                    </a:p>
                    <a:p>
                      <a:pPr algn="ctr">
                        <a:lnSpc>
                          <a:spcPct val="107000"/>
                        </a:lnSpc>
                        <a:spcBef>
                          <a:spcPts val="300"/>
                        </a:spcBef>
                        <a:spcAft>
                          <a:spcPts val="300"/>
                        </a:spcAft>
                      </a:pPr>
                      <a:endPar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354" marR="51354" marT="0" marB="0"/>
                </a:tc>
                <a:tc>
                  <a:txBody>
                    <a:bodyPr/>
                    <a:lstStyle/>
                    <a:p>
                      <a:pPr algn="ctr">
                        <a:lnSpc>
                          <a:spcPct val="107000"/>
                        </a:lnSpc>
                        <a:spcBef>
                          <a:spcPts val="300"/>
                        </a:spcBef>
                        <a:spcAft>
                          <a:spcPts val="300"/>
                        </a:spcAft>
                      </a:pPr>
                      <a:r>
                        <a:rPr lang="en-IN" sz="1800" dirty="0" smtClean="0">
                          <a:effectLst/>
                        </a:rPr>
                        <a:t>Report, Construction and</a:t>
                      </a:r>
                      <a:r>
                        <a:rPr lang="en-IN" sz="1800" baseline="0" dirty="0" smtClean="0">
                          <a:effectLst/>
                        </a:rPr>
                        <a:t> working.</a:t>
                      </a:r>
                      <a:endParaRPr lang="en-IN" sz="1800" dirty="0" smtClean="0">
                        <a:effectLst/>
                      </a:endParaRPr>
                    </a:p>
                    <a:p>
                      <a:pPr algn="ctr">
                        <a:lnSpc>
                          <a:spcPct val="107000"/>
                        </a:lnSpc>
                        <a:spcBef>
                          <a:spcPts val="300"/>
                        </a:spcBef>
                        <a:spcAft>
                          <a:spcPts val="300"/>
                        </a:spcAft>
                      </a:pPr>
                      <a:endPar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354" marR="51354" marT="0" marB="0"/>
                </a:tc>
              </a:tr>
              <a:tr h="1044504">
                <a:tc>
                  <a:txBody>
                    <a:bodyPr/>
                    <a:lstStyle/>
                    <a:p>
                      <a:pPr algn="ctr">
                        <a:lnSpc>
                          <a:spcPct val="107000"/>
                        </a:lnSpc>
                        <a:spcBef>
                          <a:spcPts val="300"/>
                        </a:spcBef>
                        <a:spcAft>
                          <a:spcPts val="300"/>
                        </a:spcAft>
                      </a:pPr>
                      <a:r>
                        <a:rPr lang="en-IN" sz="1800" dirty="0" smtClean="0">
                          <a:effectLst/>
                        </a:rPr>
                        <a:t>Sowmya.L</a:t>
                      </a:r>
                      <a:endPar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354" marR="51354" marT="0" marB="0"/>
                </a:tc>
                <a:tc>
                  <a:txBody>
                    <a:bodyPr/>
                    <a:lstStyle/>
                    <a:p>
                      <a:pPr algn="ctr">
                        <a:lnSpc>
                          <a:spcPct val="107000"/>
                        </a:lnSpc>
                        <a:spcBef>
                          <a:spcPts val="300"/>
                        </a:spcBef>
                        <a:spcAft>
                          <a:spcPts val="300"/>
                        </a:spcAft>
                      </a:pPr>
                      <a:r>
                        <a:rPr lang="en-IN" sz="1800" dirty="0" smtClean="0">
                          <a:effectLst/>
                        </a:rPr>
                        <a:t>Mounting</a:t>
                      </a:r>
                      <a:r>
                        <a:rPr lang="en-IN" sz="1800" baseline="0" dirty="0" smtClean="0">
                          <a:effectLst/>
                        </a:rPr>
                        <a:t> the components,testing of the model.</a:t>
                      </a:r>
                      <a:endPar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354" marR="51354" marT="0" marB="0"/>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txBox="1">
            <a:spLocks noGrp="1" noChangeArrowheads="1"/>
          </p:cNvSpPr>
          <p:nvPr/>
        </p:nvSpPr>
        <p:spPr bwMode="auto">
          <a:xfrm>
            <a:off x="7204075" y="6362700"/>
            <a:ext cx="1905000" cy="457200"/>
          </a:xfrm>
          <a:prstGeom prst="rect">
            <a:avLst/>
          </a:prstGeom>
          <a:noFill/>
          <a:ln w="9525">
            <a:noFill/>
            <a:miter lim="800000"/>
            <a:headEnd/>
            <a:tailEnd/>
          </a:ln>
        </p:spPr>
        <p:txBody>
          <a:bodyPr/>
          <a:lstStyle/>
          <a:p>
            <a:pPr algn="r" eaLnBrk="1" hangingPunct="1"/>
            <a:fld id="{1B02D0AF-B07D-4245-96A2-5254DD565989}" type="slidenum">
              <a:rPr lang="en-US" altLang="en-US" sz="1400"/>
              <a:pPr algn="r" eaLnBrk="1" hangingPunct="1"/>
              <a:t>16</a:t>
            </a:fld>
            <a:endParaRPr lang="en-US" altLang="en-US" sz="1400"/>
          </a:p>
        </p:txBody>
      </p:sp>
      <p:sp>
        <p:nvSpPr>
          <p:cNvPr id="18435" name="Rectangle 2"/>
          <p:cNvSpPr>
            <a:spLocks noGrp="1" noChangeArrowheads="1"/>
          </p:cNvSpPr>
          <p:nvPr>
            <p:ph type="title" idx="4294967295"/>
          </p:nvPr>
        </p:nvSpPr>
        <p:spPr>
          <a:xfrm>
            <a:off x="2057400" y="76200"/>
            <a:ext cx="5715000" cy="609600"/>
          </a:xfrm>
        </p:spPr>
        <p:txBody>
          <a:bodyPr/>
          <a:lstStyle/>
          <a:p>
            <a:pPr eaLnBrk="1" hangingPunct="1"/>
            <a:r>
              <a:rPr lang="en-US" altLang="en-US" sz="2800" b="1" smtClean="0"/>
              <a:t>OUTCOME OF PROJECT</a:t>
            </a:r>
          </a:p>
        </p:txBody>
      </p:sp>
      <p:sp>
        <p:nvSpPr>
          <p:cNvPr id="18436" name="Date Placeholder 1"/>
          <p:cNvSpPr>
            <a:spLocks noGrp="1"/>
          </p:cNvSpPr>
          <p:nvPr>
            <p:ph type="dt" sz="quarter" idx="10"/>
          </p:nvPr>
        </p:nvSpPr>
        <p:spPr>
          <a:noFill/>
          <a:ln>
            <a:miter lim="800000"/>
            <a:headEnd/>
            <a:tailEnd/>
          </a:ln>
        </p:spPr>
        <p:txBody>
          <a:bodyPr/>
          <a:lstStyle/>
          <a:p>
            <a:pPr>
              <a:buFontTx/>
              <a:buNone/>
            </a:pPr>
            <a:fld id="{C135993F-FFEC-465C-89B2-63D38C5FE4B3}" type="datetime1">
              <a:rPr lang="en-US" altLang="en-US" smtClean="0"/>
              <a:pPr>
                <a:buFontTx/>
                <a:buNone/>
              </a:pPr>
              <a:t>5/20/2021</a:t>
            </a:fld>
            <a:endParaRPr lang="en-US" altLang="en-US" smtClean="0"/>
          </a:p>
        </p:txBody>
      </p:sp>
      <p:sp>
        <p:nvSpPr>
          <p:cNvPr id="18437" name="Slide Number Placeholder 2"/>
          <p:cNvSpPr>
            <a:spLocks noGrp="1"/>
          </p:cNvSpPr>
          <p:nvPr>
            <p:ph type="sldNum" sz="quarter" idx="12"/>
          </p:nvPr>
        </p:nvSpPr>
        <p:spPr>
          <a:noFill/>
          <a:ln>
            <a:miter lim="800000"/>
            <a:headEnd/>
            <a:tailEnd/>
          </a:ln>
        </p:spPr>
        <p:txBody>
          <a:bodyPr/>
          <a:lstStyle/>
          <a:p>
            <a:pPr>
              <a:buFontTx/>
              <a:buNone/>
            </a:pPr>
            <a:fld id="{0414C4F5-C05D-4AAB-ADA8-7D52B9989767}" type="slidenum">
              <a:rPr lang="en-US" altLang="en-US" smtClean="0"/>
              <a:pPr>
                <a:buFontTx/>
                <a:buNone/>
              </a:pPr>
              <a:t>16</a:t>
            </a:fld>
            <a:endParaRPr lang="en-US" altLang="en-US" smtClean="0"/>
          </a:p>
        </p:txBody>
      </p:sp>
      <p:sp>
        <p:nvSpPr>
          <p:cNvPr id="18438" name="Rectangle 6"/>
          <p:cNvSpPr>
            <a:spLocks noChangeArrowheads="1"/>
          </p:cNvSpPr>
          <p:nvPr/>
        </p:nvSpPr>
        <p:spPr bwMode="auto">
          <a:xfrm>
            <a:off x="609600" y="838200"/>
            <a:ext cx="7848600" cy="6678613"/>
          </a:xfrm>
          <a:prstGeom prst="rect">
            <a:avLst/>
          </a:prstGeom>
          <a:noFill/>
          <a:ln w="9525">
            <a:noFill/>
            <a:miter lim="800000"/>
            <a:headEnd/>
            <a:tailEnd/>
          </a:ln>
        </p:spPr>
        <p:txBody>
          <a:bodyPr>
            <a:spAutoFit/>
          </a:bodyPr>
          <a:lstStyle/>
          <a:p>
            <a:pPr algn="ctr"/>
            <a:r>
              <a:rPr lang="en-US" b="1"/>
              <a:t>OUTCOME:</a:t>
            </a:r>
          </a:p>
          <a:p>
            <a:pPr algn="ctr"/>
            <a:endParaRPr lang="en-US"/>
          </a:p>
          <a:p>
            <a:r>
              <a:rPr lang="en-US" sz="2000"/>
              <a:t>When the LDR is exposed with the light the resistance of LDR decreases, as a result the led glows.</a:t>
            </a:r>
          </a:p>
          <a:p>
            <a:endParaRPr lang="en-US" sz="2000"/>
          </a:p>
          <a:p>
            <a:endParaRPr lang="en-US" sz="2000"/>
          </a:p>
          <a:p>
            <a:r>
              <a:rPr lang="en-US" sz="2000" b="1"/>
              <a:t>APPLICATIONS:</a:t>
            </a:r>
          </a:p>
          <a:p>
            <a:endParaRPr lang="en-US" sz="2000"/>
          </a:p>
          <a:p>
            <a:pPr>
              <a:buFont typeface="Arial" charset="0"/>
              <a:buChar char="•"/>
            </a:pPr>
            <a:r>
              <a:rPr lang="en-US" sz="2000"/>
              <a:t>  Simple light detector circuit can be used in many  applications like automatic switching of appliances up on detecting light,security system,etc.</a:t>
            </a:r>
          </a:p>
          <a:p>
            <a:pPr>
              <a:buFont typeface="Arial" charset="0"/>
              <a:buChar char="•"/>
            </a:pPr>
            <a:r>
              <a:rPr lang="en-US" sz="2000"/>
              <a:t>  This system can be used in alarm system,  where increasing intensity of light will trigger the alarm.</a:t>
            </a:r>
          </a:p>
          <a:p>
            <a:pPr>
              <a:buFont typeface="Arial" charset="0"/>
              <a:buChar char="•"/>
            </a:pPr>
            <a:r>
              <a:rPr lang="en-US" sz="2000"/>
              <a:t>  It can also be used in cupboards or wardrobes.When the door is opened, the light will automatically turned on.</a:t>
            </a:r>
          </a:p>
          <a:p>
            <a:pPr>
              <a:buFont typeface="Arial" charset="0"/>
              <a:buChar char="•"/>
            </a:pPr>
            <a:endParaRPr lang="en-US" sz="2000"/>
          </a:p>
          <a:p>
            <a:endParaRPr lang="en-US"/>
          </a:p>
          <a:p>
            <a:endParaRPr lang="en-US"/>
          </a:p>
          <a:p>
            <a:endParaRPr lang="en-US"/>
          </a:p>
          <a:p>
            <a:endParaRPr lang="en-US"/>
          </a:p>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838200"/>
            <a:ext cx="8104188" cy="5354638"/>
          </a:xfrm>
          <a:prstGeom prst="rect">
            <a:avLst/>
          </a:prstGeom>
        </p:spPr>
        <p:txBody>
          <a:bodyPr>
            <a:spAutoFit/>
          </a:bodyPr>
          <a:lstStyle/>
          <a:p>
            <a:pPr>
              <a:defRPr/>
            </a:pPr>
            <a:r>
              <a:rPr lang="en-US" sz="2800" b="1" cap="small" dirty="0">
                <a:cs typeface="Times New Roman" panose="02020603050405020304" pitchFamily="18" charset="0"/>
              </a:rPr>
              <a:t>REFERENCES</a:t>
            </a:r>
            <a:r>
              <a:rPr lang="en-US" sz="2800" dirty="0"/>
              <a:t> :</a:t>
            </a:r>
          </a:p>
          <a:p>
            <a:pPr>
              <a:defRPr/>
            </a:pPr>
            <a:endParaRPr lang="en-US" sz="1800" dirty="0"/>
          </a:p>
          <a:p>
            <a:pPr>
              <a:defRPr/>
            </a:pPr>
            <a:r>
              <a:rPr lang="en-US" sz="2000" dirty="0"/>
              <a:t>1.https://youtu.be/MTIPO8uM128   -  </a:t>
            </a:r>
            <a:r>
              <a:rPr lang="en-US" sz="2000" dirty="0">
                <a:hlinkClick r:id="rId2"/>
              </a:rPr>
              <a:t>www.youtube.com</a:t>
            </a:r>
            <a:endParaRPr lang="en-US" sz="2000" dirty="0"/>
          </a:p>
          <a:p>
            <a:pPr>
              <a:defRPr/>
            </a:pPr>
            <a:endParaRPr lang="en-US" sz="2000" dirty="0"/>
          </a:p>
          <a:p>
            <a:pPr>
              <a:defRPr/>
            </a:pPr>
            <a:r>
              <a:rPr lang="en-US" sz="2000" dirty="0"/>
              <a:t>2.https://youtu.be/</a:t>
            </a:r>
            <a:r>
              <a:rPr lang="en-US" sz="2000" dirty="0" err="1"/>
              <a:t>BXthKwFPxvc</a:t>
            </a:r>
            <a:r>
              <a:rPr lang="en-US" sz="2000" dirty="0"/>
              <a:t>     - </a:t>
            </a:r>
            <a:r>
              <a:rPr lang="en-US" sz="2000" dirty="0">
                <a:hlinkClick r:id="rId2"/>
              </a:rPr>
              <a:t>www.youtube.com</a:t>
            </a:r>
            <a:endParaRPr lang="en-US" sz="2000" dirty="0"/>
          </a:p>
          <a:p>
            <a:pPr>
              <a:defRPr/>
            </a:pPr>
            <a:endParaRPr lang="en-US" sz="2000" dirty="0"/>
          </a:p>
          <a:p>
            <a:pPr>
              <a:defRPr/>
            </a:pPr>
            <a:r>
              <a:rPr lang="en-US" sz="2000" dirty="0"/>
              <a:t>3.https://youtu.be/-JrocsbN49o         -  </a:t>
            </a:r>
            <a:r>
              <a:rPr lang="en-US" sz="2000" dirty="0">
                <a:hlinkClick r:id="rId2"/>
              </a:rPr>
              <a:t>www.youtube.com</a:t>
            </a:r>
            <a:endParaRPr lang="en-US" sz="2000" dirty="0"/>
          </a:p>
          <a:p>
            <a:pPr>
              <a:defRPr/>
            </a:pPr>
            <a:endParaRPr lang="en-US" sz="2000" dirty="0"/>
          </a:p>
          <a:p>
            <a:pPr>
              <a:defRPr/>
            </a:pPr>
            <a:r>
              <a:rPr lang="en-US" sz="2000" dirty="0"/>
              <a:t>4.https://www.learningaboutelectronics.com/Articles/Light-detector-circuit-with-NAND-</a:t>
            </a:r>
            <a:r>
              <a:rPr lang="en-US" sz="2000" dirty="0" err="1"/>
              <a:t>gate.php</a:t>
            </a:r>
            <a:endParaRPr lang="en-US" sz="2000" dirty="0"/>
          </a:p>
          <a:p>
            <a:pPr>
              <a:defRPr/>
            </a:pPr>
            <a:endParaRPr lang="en-US" sz="2000" dirty="0"/>
          </a:p>
          <a:p>
            <a:pPr>
              <a:defRPr/>
            </a:pPr>
            <a:endParaRPr lang="en-US" sz="2000" dirty="0"/>
          </a:p>
          <a:p>
            <a:pPr>
              <a:defRPr/>
            </a:pPr>
            <a:r>
              <a:rPr lang="en-US" sz="2000" dirty="0"/>
              <a:t>BOOKS:</a:t>
            </a:r>
          </a:p>
          <a:p>
            <a:pPr>
              <a:defRPr/>
            </a:pPr>
            <a:endParaRPr lang="en-US" sz="2000" dirty="0"/>
          </a:p>
          <a:p>
            <a:pPr>
              <a:defRPr/>
            </a:pPr>
            <a:r>
              <a:rPr lang="en-US" sz="2000" dirty="0"/>
              <a:t>Newnes Digital logic IC pocket book by R MARSTON.</a:t>
            </a:r>
          </a:p>
          <a:p>
            <a:pPr>
              <a:defRPr/>
            </a:pPr>
            <a:endParaRPr lang="en-US" sz="1800" dirty="0"/>
          </a:p>
          <a:p>
            <a:pPr>
              <a:defRPr/>
            </a:pPr>
            <a:r>
              <a:rPr lang="en-US" sz="1800" dirty="0"/>
              <a:t> </a:t>
            </a:r>
          </a:p>
        </p:txBody>
      </p:sp>
      <p:sp>
        <p:nvSpPr>
          <p:cNvPr id="19459" name="Date Placeholder 2"/>
          <p:cNvSpPr>
            <a:spLocks noGrp="1"/>
          </p:cNvSpPr>
          <p:nvPr>
            <p:ph type="dt" sz="quarter" idx="10"/>
          </p:nvPr>
        </p:nvSpPr>
        <p:spPr>
          <a:noFill/>
          <a:ln>
            <a:miter lim="800000"/>
            <a:headEnd/>
            <a:tailEnd/>
          </a:ln>
        </p:spPr>
        <p:txBody>
          <a:bodyPr/>
          <a:lstStyle/>
          <a:p>
            <a:pPr>
              <a:buFontTx/>
              <a:buNone/>
            </a:pPr>
            <a:fld id="{E2A3D8F1-5DD2-44EE-ADD3-6F4CF632C544}" type="datetime1">
              <a:rPr lang="en-US" altLang="en-US" smtClean="0"/>
              <a:pPr>
                <a:buFontTx/>
                <a:buNone/>
              </a:pPr>
              <a:t>5/20/2021</a:t>
            </a:fld>
            <a:endParaRPr lang="en-US" altLang="en-US" smtClean="0"/>
          </a:p>
        </p:txBody>
      </p:sp>
      <p:sp>
        <p:nvSpPr>
          <p:cNvPr id="19460" name="Slide Number Placeholder 3"/>
          <p:cNvSpPr>
            <a:spLocks noGrp="1"/>
          </p:cNvSpPr>
          <p:nvPr>
            <p:ph type="sldNum" sz="quarter" idx="12"/>
          </p:nvPr>
        </p:nvSpPr>
        <p:spPr>
          <a:noFill/>
          <a:ln>
            <a:miter lim="800000"/>
            <a:headEnd/>
            <a:tailEnd/>
          </a:ln>
        </p:spPr>
        <p:txBody>
          <a:bodyPr/>
          <a:lstStyle/>
          <a:p>
            <a:pPr>
              <a:buFontTx/>
              <a:buNone/>
            </a:pPr>
            <a:fld id="{04711B12-CE60-4D22-A5CC-3F18C40CEE08}" type="slidenum">
              <a:rPr lang="en-US" altLang="en-US" smtClean="0"/>
              <a:pPr>
                <a:buFontTx/>
                <a:buNone/>
              </a:pPr>
              <a:t>17</a:t>
            </a:fld>
            <a:endParaRPr lang="en-US" altLang="en-US" smtClean="0"/>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a:ln>
            <a:miter lim="800000"/>
            <a:headEnd/>
            <a:tailEnd/>
          </a:ln>
        </p:spPr>
        <p:txBody>
          <a:bodyPr/>
          <a:lstStyle/>
          <a:p>
            <a:pPr>
              <a:buFontTx/>
              <a:buNone/>
            </a:pPr>
            <a:fld id="{8FCD0230-2B23-42D2-9B46-07EF48FC173C}" type="datetime1">
              <a:rPr lang="en-US" altLang="en-US" smtClean="0"/>
              <a:pPr>
                <a:buFontTx/>
                <a:buNone/>
              </a:pPr>
              <a:t>5/20/2021</a:t>
            </a:fld>
            <a:endParaRPr lang="en-US" altLang="en-US" smtClean="0"/>
          </a:p>
        </p:txBody>
      </p:sp>
      <p:sp>
        <p:nvSpPr>
          <p:cNvPr id="20483" name="Slide Number Placeholder 4"/>
          <p:cNvSpPr>
            <a:spLocks noGrp="1"/>
          </p:cNvSpPr>
          <p:nvPr>
            <p:ph type="sldNum" sz="quarter" idx="12"/>
          </p:nvPr>
        </p:nvSpPr>
        <p:spPr>
          <a:noFill/>
          <a:ln>
            <a:miter lim="800000"/>
            <a:headEnd/>
            <a:tailEnd/>
          </a:ln>
        </p:spPr>
        <p:txBody>
          <a:bodyPr/>
          <a:lstStyle/>
          <a:p>
            <a:pPr>
              <a:buFontTx/>
              <a:buNone/>
            </a:pPr>
            <a:fld id="{F1CF4A0C-479C-4FB3-8907-E7C76486A779}" type="slidenum">
              <a:rPr lang="en-US" altLang="en-US" smtClean="0"/>
              <a:pPr>
                <a:buFontTx/>
                <a:buNone/>
              </a:pPr>
              <a:t>18</a:t>
            </a:fld>
            <a:endParaRPr lang="en-US" altLang="en-US" smtClean="0"/>
          </a:p>
        </p:txBody>
      </p:sp>
      <p:pic>
        <p:nvPicPr>
          <p:cNvPr id="6" name="Rectangle 3"/>
          <p:cNvPicPr>
            <a:picLocks noChangeArrowheads="1"/>
          </p:cNvPicPr>
          <p:nvPr/>
        </p:nvPicPr>
        <p:blipFill>
          <a:blip r:embed="rId2"/>
          <a:srcRect/>
          <a:stretch>
            <a:fillRect/>
          </a:stretch>
        </p:blipFill>
        <p:spPr bwMode="auto">
          <a:xfrm>
            <a:off x="2505075" y="2266950"/>
            <a:ext cx="4249738" cy="18113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ctrTitle"/>
          </p:nvPr>
        </p:nvSpPr>
        <p:spPr/>
        <p:txBody>
          <a:bodyPr/>
          <a:lstStyle/>
          <a:p>
            <a:endParaRPr lang="en-US" smtClean="0"/>
          </a:p>
        </p:txBody>
      </p:sp>
      <p:sp>
        <p:nvSpPr>
          <p:cNvPr id="21507" name="Subtitle 2"/>
          <p:cNvSpPr>
            <a:spLocks noGrp="1"/>
          </p:cNvSpPr>
          <p:nvPr>
            <p:ph type="subTitle" idx="1"/>
          </p:nvPr>
        </p:nvSpPr>
        <p:spPr/>
        <p:txBody>
          <a:bodyPr/>
          <a:lstStyle/>
          <a:p>
            <a:endParaRPr lang="en-US" smtClean="0"/>
          </a:p>
        </p:txBody>
      </p:sp>
      <p:sp>
        <p:nvSpPr>
          <p:cNvPr id="21508" name="Date Placeholder 3"/>
          <p:cNvSpPr>
            <a:spLocks noGrp="1"/>
          </p:cNvSpPr>
          <p:nvPr>
            <p:ph type="dt" sz="quarter" idx="10"/>
          </p:nvPr>
        </p:nvSpPr>
        <p:spPr>
          <a:noFill/>
          <a:ln>
            <a:miter lim="800000"/>
            <a:headEnd/>
            <a:tailEnd/>
          </a:ln>
        </p:spPr>
        <p:txBody>
          <a:bodyPr/>
          <a:lstStyle/>
          <a:p>
            <a:pPr>
              <a:buFont typeface="Arial" charset="0"/>
              <a:buNone/>
            </a:pPr>
            <a:fld id="{15070BB1-8FA7-4BAF-8F90-EE0B72770E8C}" type="datetime1">
              <a:rPr lang="en-US" smtClean="0"/>
              <a:pPr>
                <a:buFont typeface="Arial" charset="0"/>
                <a:buNone/>
              </a:pPr>
              <a:t>5/20/2021</a:t>
            </a:fld>
            <a:endParaRPr lang="en-US" smtClean="0"/>
          </a:p>
        </p:txBody>
      </p:sp>
      <p:sp>
        <p:nvSpPr>
          <p:cNvPr id="21509" name="Slide Number Placeholder 4"/>
          <p:cNvSpPr>
            <a:spLocks noGrp="1"/>
          </p:cNvSpPr>
          <p:nvPr>
            <p:ph type="sldNum" sz="quarter" idx="12"/>
          </p:nvPr>
        </p:nvSpPr>
        <p:spPr>
          <a:noFill/>
          <a:ln>
            <a:miter lim="800000"/>
            <a:headEnd/>
            <a:tailEnd/>
          </a:ln>
        </p:spPr>
        <p:txBody>
          <a:bodyPr/>
          <a:lstStyle/>
          <a:p>
            <a:fld id="{1197865C-B36F-48D7-8336-5F47BBC4DE78}" type="slidenum">
              <a:rPr lang="en-US" smtClean="0"/>
              <a:pPr/>
              <a:t>19</a:t>
            </a:fld>
            <a:endParaRPr 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p:cNvSpPr txBox="1">
            <a:spLocks noChangeArrowheads="1"/>
          </p:cNvSpPr>
          <p:nvPr/>
        </p:nvSpPr>
        <p:spPr bwMode="auto">
          <a:xfrm>
            <a:off x="1752600" y="0"/>
            <a:ext cx="5410200" cy="461963"/>
          </a:xfrm>
          <a:prstGeom prst="rect">
            <a:avLst/>
          </a:prstGeom>
          <a:noFill/>
          <a:ln w="9525">
            <a:noFill/>
            <a:miter lim="800000"/>
            <a:headEnd/>
            <a:tailEnd/>
          </a:ln>
        </p:spPr>
        <p:txBody>
          <a:bodyPr>
            <a:spAutoFit/>
          </a:bodyPr>
          <a:lstStyle/>
          <a:p>
            <a:pPr algn="ctr"/>
            <a:r>
              <a:rPr lang="en-US" altLang="en-US" b="1"/>
              <a:t>INDEX</a:t>
            </a:r>
            <a:endParaRPr lang="en-IN" altLang="en-US" b="1"/>
          </a:p>
        </p:txBody>
      </p:sp>
      <p:sp>
        <p:nvSpPr>
          <p:cNvPr id="3" name="Rectangle 2"/>
          <p:cNvSpPr/>
          <p:nvPr/>
        </p:nvSpPr>
        <p:spPr>
          <a:xfrm>
            <a:off x="228600" y="304800"/>
            <a:ext cx="6629400" cy="8094663"/>
          </a:xfrm>
          <a:prstGeom prst="rect">
            <a:avLst/>
          </a:prstGeom>
        </p:spPr>
        <p:txBody>
          <a:bodyPr>
            <a:spAutoFit/>
          </a:bodyPr>
          <a:lstStyle/>
          <a:p>
            <a:pPr>
              <a:defRPr/>
            </a:pPr>
            <a:r>
              <a:rPr lang="en-US" sz="2000" dirty="0">
                <a:cs typeface="Times New Roman" panose="02020603050405020304" pitchFamily="18" charset="0"/>
              </a:rPr>
              <a:t> </a:t>
            </a:r>
          </a:p>
          <a:p>
            <a:pPr marL="285750" indent="-285750">
              <a:buFont typeface="Wingdings" panose="05000000000000000000" pitchFamily="2" charset="2"/>
              <a:buChar char="Ø"/>
              <a:defRPr/>
            </a:pPr>
            <a:r>
              <a:rPr lang="en-US" sz="2000" dirty="0">
                <a:cs typeface="Times New Roman" panose="02020603050405020304" pitchFamily="18" charset="0"/>
              </a:rPr>
              <a:t>Introduction</a:t>
            </a:r>
          </a:p>
          <a:p>
            <a:pPr marL="285750" indent="-285750">
              <a:buFont typeface="Wingdings" panose="05000000000000000000" pitchFamily="2" charset="2"/>
              <a:buChar char="Ø"/>
              <a:defRPr/>
            </a:pPr>
            <a:endParaRPr lang="en-US" sz="2000" dirty="0">
              <a:cs typeface="Times New Roman" panose="02020603050405020304" pitchFamily="18" charset="0"/>
            </a:endParaRPr>
          </a:p>
          <a:p>
            <a:pPr marL="285750" indent="-285750">
              <a:buFont typeface="Wingdings" panose="05000000000000000000" pitchFamily="2" charset="2"/>
              <a:buChar char="Ø"/>
              <a:defRPr/>
            </a:pPr>
            <a:r>
              <a:rPr lang="en-US" sz="2000" dirty="0">
                <a:cs typeface="Times New Roman" panose="02020603050405020304" pitchFamily="18" charset="0"/>
              </a:rPr>
              <a:t> Literature review</a:t>
            </a:r>
          </a:p>
          <a:p>
            <a:pPr marL="285750" indent="-285750">
              <a:buFont typeface="Wingdings" panose="05000000000000000000" pitchFamily="2" charset="2"/>
              <a:buChar char="Ø"/>
              <a:defRPr/>
            </a:pPr>
            <a:endParaRPr lang="en-US" sz="2000" dirty="0">
              <a:cs typeface="Times New Roman" panose="02020603050405020304" pitchFamily="18" charset="0"/>
            </a:endParaRPr>
          </a:p>
          <a:p>
            <a:pPr marL="285750" indent="-285750">
              <a:buFont typeface="Wingdings" panose="05000000000000000000" pitchFamily="2" charset="2"/>
              <a:buChar char="Ø"/>
              <a:defRPr/>
            </a:pPr>
            <a:r>
              <a:rPr lang="en-US" sz="2000" dirty="0">
                <a:cs typeface="Times New Roman" panose="02020603050405020304" pitchFamily="18" charset="0"/>
              </a:rPr>
              <a:t>Aim and Objectives of Project</a:t>
            </a:r>
          </a:p>
          <a:p>
            <a:pPr>
              <a:defRPr/>
            </a:pPr>
            <a:endParaRPr lang="en-US" sz="2000" dirty="0">
              <a:cs typeface="Times New Roman" panose="02020603050405020304" pitchFamily="18" charset="0"/>
            </a:endParaRPr>
          </a:p>
          <a:p>
            <a:pPr marL="285750" indent="-285750">
              <a:buFont typeface="Wingdings" panose="05000000000000000000" pitchFamily="2" charset="2"/>
              <a:buChar char="Ø"/>
              <a:defRPr/>
            </a:pPr>
            <a:r>
              <a:rPr lang="en-US" sz="2000" dirty="0">
                <a:cs typeface="Times New Roman" panose="02020603050405020304" pitchFamily="18" charset="0"/>
              </a:rPr>
              <a:t>Circuit Diagram </a:t>
            </a:r>
          </a:p>
          <a:p>
            <a:pPr marL="285750" indent="-285750">
              <a:defRPr/>
            </a:pPr>
            <a:endParaRPr lang="en-US" sz="2000" dirty="0">
              <a:cs typeface="Times New Roman" panose="02020603050405020304" pitchFamily="18" charset="0"/>
            </a:endParaRPr>
          </a:p>
          <a:p>
            <a:pPr marL="285750" indent="-285750">
              <a:buFont typeface="Wingdings" panose="05000000000000000000" pitchFamily="2" charset="2"/>
              <a:buChar char="Ø"/>
              <a:defRPr/>
            </a:pPr>
            <a:r>
              <a:rPr lang="en-US" sz="2000" dirty="0">
                <a:cs typeface="Times New Roman" panose="02020603050405020304" pitchFamily="18" charset="0"/>
              </a:rPr>
              <a:t>Design</a:t>
            </a:r>
          </a:p>
          <a:p>
            <a:pPr marL="285750" indent="-285750">
              <a:buFont typeface="Wingdings" panose="05000000000000000000" pitchFamily="2" charset="2"/>
              <a:buChar char="Ø"/>
              <a:defRPr/>
            </a:pPr>
            <a:endParaRPr lang="en-US" sz="2000" dirty="0">
              <a:cs typeface="Times New Roman" panose="02020603050405020304" pitchFamily="18" charset="0"/>
            </a:endParaRPr>
          </a:p>
          <a:p>
            <a:pPr marL="285750" indent="-285750">
              <a:buFont typeface="Wingdings" panose="05000000000000000000" pitchFamily="2" charset="2"/>
              <a:buChar char="Ø"/>
              <a:defRPr/>
            </a:pPr>
            <a:r>
              <a:rPr lang="en-US" sz="2000" dirty="0">
                <a:cs typeface="Times New Roman" panose="02020603050405020304" pitchFamily="18" charset="0"/>
              </a:rPr>
              <a:t>Project Description  </a:t>
            </a:r>
          </a:p>
          <a:p>
            <a:pPr marL="285750" indent="-285750">
              <a:buFont typeface="Wingdings" panose="05000000000000000000" pitchFamily="2" charset="2"/>
              <a:buChar char="Ø"/>
              <a:defRPr/>
            </a:pPr>
            <a:endParaRPr lang="en-US" sz="2000" dirty="0">
              <a:cs typeface="Times New Roman" panose="02020603050405020304" pitchFamily="18" charset="0"/>
            </a:endParaRPr>
          </a:p>
          <a:p>
            <a:pPr marL="285750" indent="-285750">
              <a:buFont typeface="Wingdings" panose="05000000000000000000" pitchFamily="2" charset="2"/>
              <a:buChar char="Ø"/>
              <a:defRPr/>
            </a:pPr>
            <a:r>
              <a:rPr lang="en-US" sz="2000" dirty="0">
                <a:cs typeface="Times New Roman" panose="02020603050405020304" pitchFamily="18" charset="0"/>
              </a:rPr>
              <a:t>Progress Work </a:t>
            </a:r>
          </a:p>
          <a:p>
            <a:pPr marL="285750" indent="-285750">
              <a:defRPr/>
            </a:pPr>
            <a:r>
              <a:rPr lang="en-US" sz="2000" dirty="0">
                <a:cs typeface="Times New Roman" panose="02020603050405020304" pitchFamily="18" charset="0"/>
              </a:rPr>
              <a:t> </a:t>
            </a:r>
          </a:p>
          <a:p>
            <a:pPr marL="285750" indent="-285750">
              <a:buFont typeface="Wingdings" panose="05000000000000000000" pitchFamily="2" charset="2"/>
              <a:buChar char="Ø"/>
              <a:defRPr/>
            </a:pPr>
            <a:r>
              <a:rPr lang="en-US" sz="2000" dirty="0">
                <a:cs typeface="Times New Roman" panose="02020603050405020304" pitchFamily="18" charset="0"/>
              </a:rPr>
              <a:t> Milestone</a:t>
            </a:r>
          </a:p>
          <a:p>
            <a:pPr marL="285750" indent="-285750">
              <a:buFont typeface="Wingdings" panose="05000000000000000000" pitchFamily="2" charset="2"/>
              <a:buChar char="Ø"/>
              <a:defRPr/>
            </a:pPr>
            <a:endParaRPr lang="en-US" sz="2000" dirty="0">
              <a:cs typeface="Times New Roman" panose="02020603050405020304" pitchFamily="18" charset="0"/>
            </a:endParaRPr>
          </a:p>
          <a:p>
            <a:pPr marL="285750" indent="-285750">
              <a:buFont typeface="Wingdings" panose="05000000000000000000" pitchFamily="2" charset="2"/>
              <a:buChar char="Ø"/>
              <a:defRPr/>
            </a:pPr>
            <a:r>
              <a:rPr lang="en-US" sz="2000" dirty="0">
                <a:cs typeface="Times New Roman" panose="02020603050405020304" pitchFamily="18" charset="0"/>
              </a:rPr>
              <a:t> Outcome of project</a:t>
            </a:r>
          </a:p>
          <a:p>
            <a:pPr marL="285750" indent="-285750">
              <a:buFont typeface="Wingdings" panose="05000000000000000000" pitchFamily="2" charset="2"/>
              <a:buChar char="Ø"/>
              <a:defRPr/>
            </a:pPr>
            <a:endParaRPr lang="en-US" sz="2000" dirty="0">
              <a:cs typeface="Times New Roman" panose="02020603050405020304" pitchFamily="18" charset="0"/>
            </a:endParaRPr>
          </a:p>
          <a:p>
            <a:pPr marL="285750" indent="-285750">
              <a:buFont typeface="Wingdings" panose="05000000000000000000" pitchFamily="2" charset="2"/>
              <a:buChar char="Ø"/>
              <a:defRPr/>
            </a:pPr>
            <a:r>
              <a:rPr lang="en-US" sz="2000" dirty="0">
                <a:cs typeface="Times New Roman" panose="02020603050405020304" pitchFamily="18" charset="0"/>
              </a:rPr>
              <a:t>References</a:t>
            </a:r>
          </a:p>
          <a:p>
            <a:pPr marL="285750" indent="-285750">
              <a:buFont typeface="Wingdings" panose="05000000000000000000" pitchFamily="2" charset="2"/>
              <a:buChar char="Ø"/>
              <a:defRPr/>
            </a:pPr>
            <a:endParaRPr lang="en-US" sz="2000" dirty="0">
              <a:cs typeface="Times New Roman" panose="02020603050405020304" pitchFamily="18" charset="0"/>
            </a:endParaRPr>
          </a:p>
          <a:p>
            <a:pPr marL="285750" indent="-285750">
              <a:buFont typeface="Wingdings" panose="05000000000000000000" pitchFamily="2" charset="2"/>
              <a:buChar char="Ø"/>
              <a:defRPr/>
            </a:pPr>
            <a:endParaRPr lang="en-US" sz="2000" dirty="0">
              <a:cs typeface="Times New Roman" panose="02020603050405020304" pitchFamily="18" charset="0"/>
            </a:endParaRPr>
          </a:p>
          <a:p>
            <a:pPr marL="285750" indent="-285750">
              <a:buFont typeface="Wingdings" panose="05000000000000000000" pitchFamily="2" charset="2"/>
              <a:buChar char="Ø"/>
              <a:defRPr/>
            </a:pPr>
            <a:endParaRPr lang="en-US" sz="2000" dirty="0">
              <a:cs typeface="Times New Roman" panose="02020603050405020304" pitchFamily="18" charset="0"/>
            </a:endParaRPr>
          </a:p>
          <a:p>
            <a:pPr marL="285750" indent="-285750">
              <a:buFont typeface="Wingdings" panose="05000000000000000000" pitchFamily="2" charset="2"/>
              <a:buChar char="Ø"/>
              <a:defRPr/>
            </a:pPr>
            <a:endParaRPr lang="en-US" sz="2000" dirty="0">
              <a:cs typeface="Times New Roman" panose="02020603050405020304" pitchFamily="18" charset="0"/>
            </a:endParaRPr>
          </a:p>
          <a:p>
            <a:pPr marL="285750" indent="-285750">
              <a:buFont typeface="Wingdings" panose="05000000000000000000" pitchFamily="2" charset="2"/>
              <a:buChar char="Ø"/>
              <a:defRPr/>
            </a:pPr>
            <a:endParaRPr lang="en-US" sz="2000" dirty="0">
              <a:cs typeface="Times New Roman" panose="02020603050405020304" pitchFamily="18" charset="0"/>
            </a:endParaRPr>
          </a:p>
          <a:p>
            <a:pPr>
              <a:defRPr/>
            </a:pPr>
            <a:endParaRPr lang="en-US" sz="2000" dirty="0">
              <a:cs typeface="Times New Roman" panose="02020603050405020304" pitchFamily="18" charset="0"/>
            </a:endParaRPr>
          </a:p>
        </p:txBody>
      </p:sp>
      <p:sp>
        <p:nvSpPr>
          <p:cNvPr id="4" name="Rectangle 3"/>
          <p:cNvSpPr/>
          <p:nvPr/>
        </p:nvSpPr>
        <p:spPr>
          <a:xfrm>
            <a:off x="-1111250" y="5105400"/>
            <a:ext cx="5486400" cy="708025"/>
          </a:xfrm>
          <a:prstGeom prst="rect">
            <a:avLst/>
          </a:prstGeom>
        </p:spPr>
        <p:txBody>
          <a:bodyPr>
            <a:spAutoFit/>
          </a:bodyPr>
          <a:lstStyle/>
          <a:p>
            <a:pPr marL="1657350" lvl="3" indent="-285750">
              <a:defRPr/>
            </a:pPr>
            <a:r>
              <a:rPr lang="en-US" sz="2000" dirty="0">
                <a:cs typeface="Times New Roman" panose="02020603050405020304" pitchFamily="18" charset="0"/>
              </a:rPr>
              <a:t> </a:t>
            </a:r>
          </a:p>
          <a:p>
            <a:pPr lvl="3">
              <a:defRPr/>
            </a:pPr>
            <a:r>
              <a:rPr lang="en-US" sz="2000" dirty="0">
                <a:cs typeface="Times New Roman" panose="02020603050405020304" pitchFamily="18" charset="0"/>
              </a:rPr>
              <a:t>  </a:t>
            </a:r>
          </a:p>
        </p:txBody>
      </p:sp>
      <p:sp>
        <p:nvSpPr>
          <p:cNvPr id="4101" name="Slide Number Placeholder 4"/>
          <p:cNvSpPr>
            <a:spLocks noGrp="1"/>
          </p:cNvSpPr>
          <p:nvPr>
            <p:ph type="sldNum" sz="quarter" idx="12"/>
          </p:nvPr>
        </p:nvSpPr>
        <p:spPr>
          <a:noFill/>
          <a:ln>
            <a:miter lim="800000"/>
            <a:headEnd/>
            <a:tailEnd/>
          </a:ln>
        </p:spPr>
        <p:txBody>
          <a:bodyPr/>
          <a:lstStyle/>
          <a:p>
            <a:pPr>
              <a:buFontTx/>
              <a:buNone/>
            </a:pPr>
            <a:fld id="{0ECD855A-D086-448B-A2FC-9BD325EB2D60}" type="slidenum">
              <a:rPr lang="en-US" altLang="en-US" smtClean="0"/>
              <a:pPr>
                <a:buFontTx/>
                <a:buNone/>
              </a:pPr>
              <a:t>2</a:t>
            </a:fld>
            <a:endParaRPr lang="en-US"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ctrTitle"/>
          </p:nvPr>
        </p:nvSpPr>
        <p:spPr>
          <a:xfrm>
            <a:off x="1143000" y="304800"/>
            <a:ext cx="6858000" cy="1066800"/>
          </a:xfrm>
        </p:spPr>
        <p:txBody>
          <a:bodyPr/>
          <a:lstStyle/>
          <a:p>
            <a:r>
              <a:rPr lang="en-US" sz="2800" b="1" smtClean="0"/>
              <a:t>INTRODUCTION</a:t>
            </a:r>
          </a:p>
        </p:txBody>
      </p:sp>
      <p:sp>
        <p:nvSpPr>
          <p:cNvPr id="5123" name="Subtitle 4"/>
          <p:cNvSpPr>
            <a:spLocks noGrp="1"/>
          </p:cNvSpPr>
          <p:nvPr>
            <p:ph type="subTitle" idx="1"/>
          </p:nvPr>
        </p:nvSpPr>
        <p:spPr>
          <a:xfrm>
            <a:off x="1143000" y="1524000"/>
            <a:ext cx="6858000" cy="3733800"/>
          </a:xfrm>
        </p:spPr>
        <p:txBody>
          <a:bodyPr/>
          <a:lstStyle/>
          <a:p>
            <a:pPr algn="l">
              <a:buFontTx/>
              <a:buChar char="•"/>
            </a:pPr>
            <a:r>
              <a:rPr lang="en-US" smtClean="0"/>
              <a:t>  </a:t>
            </a:r>
            <a:r>
              <a:rPr lang="en-US" sz="2000" smtClean="0"/>
              <a:t>A Light detector or light sensor is a device or circuit that detect the light intensity on it. Different types of light detectors are LDRs(light dependent resistors),photo diodes, photo transistors etc.</a:t>
            </a:r>
          </a:p>
          <a:p>
            <a:pPr algn="l"/>
            <a:endParaRPr lang="en-US" sz="2000" smtClean="0"/>
          </a:p>
          <a:p>
            <a:pPr algn="l">
              <a:buFontTx/>
              <a:buChar char="•"/>
            </a:pPr>
            <a:r>
              <a:rPr lang="en-US" sz="2000" smtClean="0"/>
              <a:t>  All these devices are called as photoelectric devices as they   convert light energy to electric energy. These light detectors or sensors can detect different types of light like visible light, ultraviolent light, infrared light.</a:t>
            </a:r>
          </a:p>
          <a:p>
            <a:pPr algn="l">
              <a:buFontTx/>
              <a:buChar char="•"/>
            </a:pPr>
            <a:endParaRPr lang="en-US" sz="2000" smtClean="0"/>
          </a:p>
          <a:p>
            <a:pPr algn="l">
              <a:buFontTx/>
              <a:buChar char="•"/>
            </a:pPr>
            <a:r>
              <a:rPr lang="en-US" sz="2000" smtClean="0"/>
              <a:t>  In this project we have designed a simple light detector using LDR.when light falls on LDR,the light stays on and when the light stops falling on LDR,the LED doesn’t glow.</a:t>
            </a:r>
          </a:p>
          <a:p>
            <a:pPr algn="l">
              <a:buFontTx/>
              <a:buChar char="•"/>
            </a:pPr>
            <a:endParaRPr lang="en-US" smtClean="0"/>
          </a:p>
        </p:txBody>
      </p:sp>
      <p:sp>
        <p:nvSpPr>
          <p:cNvPr id="5124" name="Date Placeholder 1"/>
          <p:cNvSpPr>
            <a:spLocks noGrp="1"/>
          </p:cNvSpPr>
          <p:nvPr>
            <p:ph type="dt" sz="quarter" idx="10"/>
          </p:nvPr>
        </p:nvSpPr>
        <p:spPr>
          <a:noFill/>
          <a:ln>
            <a:miter lim="800000"/>
            <a:headEnd/>
            <a:tailEnd/>
          </a:ln>
        </p:spPr>
        <p:txBody>
          <a:bodyPr/>
          <a:lstStyle/>
          <a:p>
            <a:pPr>
              <a:buFont typeface="Arial" charset="0"/>
              <a:buNone/>
            </a:pPr>
            <a:fld id="{3579ED6E-D643-4871-8DBA-F9113BCB7B76}" type="datetime1">
              <a:rPr lang="en-US" smtClean="0"/>
              <a:pPr>
                <a:buFont typeface="Arial" charset="0"/>
                <a:buNone/>
              </a:pPr>
              <a:t>5/20/2021</a:t>
            </a:fld>
            <a:endParaRPr lang="en-US" smtClean="0"/>
          </a:p>
        </p:txBody>
      </p:sp>
      <p:sp>
        <p:nvSpPr>
          <p:cNvPr id="5125" name="Slide Number Placeholder 2"/>
          <p:cNvSpPr>
            <a:spLocks noGrp="1"/>
          </p:cNvSpPr>
          <p:nvPr>
            <p:ph type="sldNum" sz="quarter" idx="12"/>
          </p:nvPr>
        </p:nvSpPr>
        <p:spPr>
          <a:noFill/>
          <a:ln>
            <a:miter lim="800000"/>
            <a:headEnd/>
            <a:tailEnd/>
          </a:ln>
        </p:spPr>
        <p:txBody>
          <a:bodyPr/>
          <a:lstStyle/>
          <a:p>
            <a:fld id="{75C39BDA-4FE6-47D2-8C0A-347745C6C1E3}" type="slidenum">
              <a:rPr lang="en-US" smtClean="0"/>
              <a:pPr/>
              <a:t>3</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3400" y="914400"/>
          <a:ext cx="8229384" cy="5029068"/>
        </p:xfrm>
        <a:graphic>
          <a:graphicData uri="http://schemas.openxmlformats.org/drawingml/2006/table">
            <a:tbl>
              <a:tblPr firstRow="1" firstCol="1" bandRow="1">
                <a:tableStyleId>{5DA37D80-6434-44D0-A028-1B22A696006F}</a:tableStyleId>
              </a:tblPr>
              <a:tblGrid>
                <a:gridCol w="1035882"/>
                <a:gridCol w="3469259"/>
                <a:gridCol w="2002195"/>
                <a:gridCol w="1722048"/>
              </a:tblGrid>
              <a:tr h="772839">
                <a:tc>
                  <a:txBody>
                    <a:bodyPr/>
                    <a:lstStyle/>
                    <a:p>
                      <a:pPr algn="ctr">
                        <a:lnSpc>
                          <a:spcPct val="107000"/>
                        </a:lnSpc>
                        <a:spcAft>
                          <a:spcPts val="0"/>
                        </a:spcAft>
                      </a:pPr>
                      <a:r>
                        <a:rPr lang="en-IN" sz="1800" dirty="0">
                          <a:effectLst/>
                        </a:rPr>
                        <a:t>Paper No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IN" sz="1800" dirty="0">
                          <a:effectLst/>
                        </a:rPr>
                        <a:t>Title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IN" sz="1800" dirty="0">
                          <a:effectLst/>
                        </a:rPr>
                        <a:t>Author &amp; Year of Publication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US" sz="1800" dirty="0" smtClean="0">
                          <a:effectLst/>
                          <a:latin typeface="+mn-lt"/>
                          <a:ea typeface="Calibri" panose="020F0502020204030204" pitchFamily="34" charset="0"/>
                          <a:cs typeface="Times New Roman" panose="02020603050405020304" pitchFamily="18" charset="0"/>
                        </a:rPr>
                        <a:t>Outcome</a:t>
                      </a:r>
                      <a:endParaRPr lang="en-IN" sz="1800" dirty="0">
                        <a:effectLst/>
                        <a:latin typeface="+mn-lt"/>
                        <a:ea typeface="Calibri" panose="020F0502020204030204" pitchFamily="34" charset="0"/>
                        <a:cs typeface="Times New Roman" panose="02020603050405020304" pitchFamily="18" charset="0"/>
                      </a:endParaRPr>
                    </a:p>
                  </a:txBody>
                  <a:tcPr marL="18026" marR="18026" marT="0" marB="0"/>
                </a:tc>
              </a:tr>
              <a:tr h="1595990">
                <a:tc>
                  <a:txBody>
                    <a:bodyPr/>
                    <a:lstStyle/>
                    <a:p>
                      <a:pPr algn="ctr">
                        <a:lnSpc>
                          <a:spcPct val="107000"/>
                        </a:lnSpc>
                        <a:spcAft>
                          <a:spcPts val="0"/>
                        </a:spcAft>
                      </a:pPr>
                      <a:r>
                        <a:rPr lang="en-US" sz="16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US" sz="1600" kern="1200" dirty="0" smtClean="0">
                          <a:solidFill>
                            <a:schemeClr val="tx1"/>
                          </a:solidFill>
                          <a:effectLst/>
                          <a:latin typeface="+mn-lt"/>
                          <a:ea typeface="+mn-ea"/>
                          <a:cs typeface="+mn-cs"/>
                        </a:rPr>
                        <a:t>Random</a:t>
                      </a:r>
                      <a:r>
                        <a:rPr lang="en-US" sz="1600" kern="1200" baseline="0" dirty="0" smtClean="0">
                          <a:solidFill>
                            <a:schemeClr val="tx1"/>
                          </a:solidFill>
                          <a:effectLst/>
                          <a:latin typeface="+mn-lt"/>
                          <a:ea typeface="+mn-ea"/>
                          <a:cs typeface="+mn-cs"/>
                        </a:rPr>
                        <a:t> susceptibility of an IC 7400 TTL  NAND gate.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James </a:t>
                      </a:r>
                      <a:r>
                        <a:rPr lang="en-IN" sz="1600" baseline="0" dirty="0" smtClean="0">
                          <a:effectLst/>
                          <a:latin typeface="Calibri" panose="020F0502020204030204" pitchFamily="34" charset="0"/>
                          <a:ea typeface="Calibri" panose="020F0502020204030204" pitchFamily="34" charset="0"/>
                          <a:cs typeface="Times New Roman" panose="02020603050405020304" pitchFamily="18" charset="0"/>
                        </a:rPr>
                        <a:t>Gormady;</a:t>
                      </a:r>
                    </a:p>
                    <a:p>
                      <a:pPr algn="ctr">
                        <a:lnSpc>
                          <a:spcPct val="107000"/>
                        </a:lnSpc>
                        <a:spcAft>
                          <a:spcPts val="0"/>
                        </a:spcAft>
                      </a:pPr>
                      <a:r>
                        <a:rPr lang="en-IN" sz="1600" baseline="0" dirty="0" smtClean="0">
                          <a:effectLst/>
                          <a:latin typeface="Calibri" panose="020F0502020204030204" pitchFamily="34" charset="0"/>
                          <a:ea typeface="Calibri" panose="020F0502020204030204" pitchFamily="34" charset="0"/>
                          <a:cs typeface="Times New Roman" panose="02020603050405020304" pitchFamily="18" charset="0"/>
                        </a:rPr>
                        <a:t>Donald  Weiner;</a:t>
                      </a:r>
                    </a:p>
                    <a:p>
                      <a:pPr algn="ctr">
                        <a:lnSpc>
                          <a:spcPct val="107000"/>
                        </a:lnSpc>
                        <a:spcAft>
                          <a:spcPts val="0"/>
                        </a:spcAft>
                      </a:pPr>
                      <a:r>
                        <a:rPr lang="en-IN" sz="1600" baseline="0" dirty="0" smtClean="0">
                          <a:effectLst/>
                          <a:latin typeface="Calibri" panose="020F0502020204030204" pitchFamily="34" charset="0"/>
                          <a:ea typeface="Calibri" panose="020F0502020204030204" pitchFamily="34" charset="0"/>
                          <a:cs typeface="Times New Roman" panose="02020603050405020304" pitchFamily="18" charset="0"/>
                        </a:rPr>
                        <a:t>Published in 1983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US" sz="1600" kern="1200" dirty="0" smtClean="0">
                          <a:solidFill>
                            <a:schemeClr val="tx1"/>
                          </a:solidFill>
                          <a:effectLst/>
                          <a:latin typeface="+mn-lt"/>
                          <a:ea typeface="+mn-ea"/>
                          <a:cs typeface="+mn-cs"/>
                        </a:rPr>
                        <a:t>Pin</a:t>
                      </a:r>
                      <a:r>
                        <a:rPr lang="en-US" sz="1600" kern="1200" baseline="0" dirty="0" smtClean="0">
                          <a:solidFill>
                            <a:schemeClr val="tx1"/>
                          </a:solidFill>
                          <a:effectLst/>
                          <a:latin typeface="+mn-lt"/>
                          <a:ea typeface="+mn-ea"/>
                          <a:cs typeface="+mn-cs"/>
                        </a:rPr>
                        <a:t> diagram ,maximun and minimun current and voltage values for NAND gate.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tr>
              <a:tr h="1209199">
                <a:tc>
                  <a:txBody>
                    <a:bodyPr/>
                    <a:lstStyle/>
                    <a:p>
                      <a:pPr algn="ctr">
                        <a:lnSpc>
                          <a:spcPct val="107000"/>
                        </a:lnSpc>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IN" sz="1600" kern="1200" dirty="0" smtClean="0">
                          <a:solidFill>
                            <a:schemeClr val="tx1"/>
                          </a:solidFill>
                          <a:effectLst/>
                          <a:latin typeface="+mn-lt"/>
                          <a:ea typeface="+mn-ea"/>
                          <a:cs typeface="+mn-cs"/>
                        </a:rPr>
                        <a:t>Develpoment</a:t>
                      </a:r>
                      <a:r>
                        <a:rPr lang="en-IN" sz="1600" kern="1200" baseline="0" dirty="0" smtClean="0">
                          <a:solidFill>
                            <a:schemeClr val="tx1"/>
                          </a:solidFill>
                          <a:effectLst/>
                          <a:latin typeface="+mn-lt"/>
                          <a:ea typeface="+mn-ea"/>
                          <a:cs typeface="+mn-cs"/>
                        </a:rPr>
                        <a:t> of street lighting system with vechicular sensing at low light intensity based on Bigbee inteligence.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IN" sz="1600" kern="1200" dirty="0" smtClean="0">
                          <a:solidFill>
                            <a:schemeClr val="tx1"/>
                          </a:solidFill>
                          <a:effectLst/>
                          <a:latin typeface="+mn-lt"/>
                          <a:ea typeface="+mn-ea"/>
                          <a:cs typeface="+mn-cs"/>
                        </a:rPr>
                        <a:t>V.Shiva prasad</a:t>
                      </a:r>
                      <a:r>
                        <a:rPr lang="en-IN" sz="1600" kern="1200" baseline="0" dirty="0" smtClean="0">
                          <a:solidFill>
                            <a:schemeClr val="tx1"/>
                          </a:solidFill>
                          <a:effectLst/>
                          <a:latin typeface="+mn-lt"/>
                          <a:ea typeface="+mn-ea"/>
                          <a:cs typeface="+mn-cs"/>
                        </a:rPr>
                        <a:t> nayak;</a:t>
                      </a:r>
                    </a:p>
                    <a:p>
                      <a:pPr algn="ctr">
                        <a:lnSpc>
                          <a:spcPct val="107000"/>
                        </a:lnSpc>
                        <a:spcAft>
                          <a:spcPts val="0"/>
                        </a:spcAft>
                      </a:pPr>
                      <a:r>
                        <a:rPr lang="en-IN" sz="1600" kern="1200" baseline="0" dirty="0" smtClean="0">
                          <a:solidFill>
                            <a:schemeClr val="tx1"/>
                          </a:solidFill>
                          <a:effectLst/>
                          <a:latin typeface="+mn-lt"/>
                          <a:ea typeface="+mn-ea"/>
                          <a:cs typeface="+mn-cs"/>
                        </a:rPr>
                        <a:t>A.Vinay krishna;</a:t>
                      </a:r>
                    </a:p>
                    <a:p>
                      <a:pPr algn="ctr">
                        <a:lnSpc>
                          <a:spcPct val="107000"/>
                        </a:lnSpc>
                        <a:spcAft>
                          <a:spcPts val="0"/>
                        </a:spcAft>
                      </a:pPr>
                      <a:r>
                        <a:rPr lang="en-IN" sz="1600" kern="1200" baseline="0" dirty="0" smtClean="0">
                          <a:solidFill>
                            <a:schemeClr val="tx1"/>
                          </a:solidFill>
                          <a:effectLst/>
                          <a:latin typeface="+mn-lt"/>
                          <a:ea typeface="+mn-ea"/>
                          <a:cs typeface="+mn-cs"/>
                        </a:rPr>
                        <a:t>Published in 2016.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IN" sz="1600" dirty="0" smtClean="0">
                          <a:effectLst/>
                          <a:latin typeface="+mj-lt"/>
                          <a:ea typeface="Calibri" panose="020F0502020204030204" pitchFamily="34" charset="0"/>
                          <a:cs typeface="Times New Roman" panose="02020603050405020304" pitchFamily="18" charset="0"/>
                        </a:rPr>
                        <a:t>Working</a:t>
                      </a:r>
                      <a:r>
                        <a:rPr lang="en-IN" sz="1600" baseline="0" dirty="0" smtClean="0">
                          <a:effectLst/>
                          <a:latin typeface="+mj-lt"/>
                          <a:ea typeface="Calibri" panose="020F0502020204030204" pitchFamily="34" charset="0"/>
                          <a:cs typeface="Times New Roman" panose="02020603050405020304" pitchFamily="18" charset="0"/>
                        </a:rPr>
                        <a:t> of LDR.</a:t>
                      </a:r>
                      <a:endParaRPr lang="en-IN" sz="1600" dirty="0">
                        <a:effectLst/>
                        <a:latin typeface="+mj-lt"/>
                        <a:ea typeface="Calibri" panose="020F0502020204030204" pitchFamily="34" charset="0"/>
                        <a:cs typeface="Times New Roman" panose="02020603050405020304" pitchFamily="18" charset="0"/>
                      </a:endParaRPr>
                    </a:p>
                  </a:txBody>
                  <a:tcPr marL="18026" marR="18026" marT="0" marB="0"/>
                </a:tc>
              </a:tr>
              <a:tr h="1451040">
                <a:tc>
                  <a:txBody>
                    <a:bodyPr/>
                    <a:lstStyle/>
                    <a:p>
                      <a:pPr algn="ctr">
                        <a:lnSpc>
                          <a:spcPct val="107000"/>
                        </a:lnSpc>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The</a:t>
                      </a:r>
                      <a:r>
                        <a:rPr lang="en-IN" sz="1600" baseline="0" dirty="0" smtClean="0">
                          <a:effectLst/>
                          <a:latin typeface="Calibri" panose="020F0502020204030204" pitchFamily="34" charset="0"/>
                          <a:ea typeface="Calibri" panose="020F0502020204030204" pitchFamily="34" charset="0"/>
                          <a:cs typeface="Times New Roman" panose="02020603050405020304" pitchFamily="18" charset="0"/>
                        </a:rPr>
                        <a:t> study of velocity measurement using single light dependent resistor (LDR) Sensor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Muhamad</a:t>
                      </a:r>
                      <a:r>
                        <a:rPr lang="en-IN" sz="1600" baseline="0" dirty="0" smtClean="0">
                          <a:effectLst/>
                          <a:latin typeface="Calibri" panose="020F0502020204030204" pitchFamily="34" charset="0"/>
                          <a:ea typeface="Calibri" panose="020F0502020204030204" pitchFamily="34" charset="0"/>
                          <a:cs typeface="Times New Roman" panose="02020603050405020304" pitchFamily="18" charset="0"/>
                        </a:rPr>
                        <a:t> Zia Pratama Hernawan;Dian Ahmad Hapidin;</a:t>
                      </a:r>
                    </a:p>
                    <a:p>
                      <a:pPr algn="ctr">
                        <a:lnSpc>
                          <a:spcPct val="107000"/>
                        </a:lnSpc>
                        <a:spcAft>
                          <a:spcPts val="0"/>
                        </a:spcAft>
                      </a:pPr>
                      <a:r>
                        <a:rPr lang="en-IN" sz="1600" baseline="0" dirty="0" smtClean="0">
                          <a:effectLst/>
                          <a:latin typeface="Calibri" panose="020F0502020204030204" pitchFamily="34" charset="0"/>
                          <a:ea typeface="Calibri" panose="020F0502020204030204" pitchFamily="34" charset="0"/>
                          <a:cs typeface="Times New Roman" panose="02020603050405020304" pitchFamily="18" charset="0"/>
                        </a:rPr>
                        <a:t>Published in 2018.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US" sz="1600" kern="1200" dirty="0" smtClean="0">
                          <a:solidFill>
                            <a:schemeClr val="tx1"/>
                          </a:solidFill>
                          <a:effectLst/>
                          <a:latin typeface="+mn-lt"/>
                          <a:ea typeface="+mn-ea"/>
                          <a:cs typeface="+mn-cs"/>
                        </a:rPr>
                        <a:t>Velocity</a:t>
                      </a:r>
                      <a:r>
                        <a:rPr lang="en-US" sz="1600" kern="1200" baseline="0" dirty="0" smtClean="0">
                          <a:solidFill>
                            <a:schemeClr val="tx1"/>
                          </a:solidFill>
                          <a:effectLst/>
                          <a:latin typeface="+mn-lt"/>
                          <a:ea typeface="+mn-ea"/>
                          <a:cs typeface="+mn-cs"/>
                        </a:rPr>
                        <a:t> range for LDR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8026" marR="18026" marT="0" marB="0"/>
                </a:tc>
              </a:tr>
            </a:tbl>
          </a:graphicData>
        </a:graphic>
      </p:graphicFrame>
      <p:sp>
        <p:nvSpPr>
          <p:cNvPr id="3" name="Rectangle 78"/>
          <p:cNvSpPr txBox="1">
            <a:spLocks noChangeArrowheads="1"/>
          </p:cNvSpPr>
          <p:nvPr/>
        </p:nvSpPr>
        <p:spPr bwMode="auto">
          <a:xfrm>
            <a:off x="609600" y="76200"/>
            <a:ext cx="7772400" cy="609600"/>
          </a:xfrm>
          <a:prstGeom prst="rect">
            <a:avLst/>
          </a:prstGeom>
          <a:noFill/>
          <a:ln w="9525">
            <a:noFill/>
            <a:miter lim="800000"/>
            <a:headEnd/>
            <a:tailEnd/>
          </a:ln>
        </p:spPr>
        <p:txBody>
          <a:bodyPr anchor="ctr"/>
          <a:lstStyle/>
          <a:p>
            <a:pPr algn="ctr" eaLnBrk="1" hangingPunct="1"/>
            <a:r>
              <a:rPr lang="en-US" altLang="en-US" b="1"/>
              <a:t>L</a:t>
            </a:r>
            <a:r>
              <a:rPr lang="en-IN" altLang="en-US" b="1"/>
              <a:t>ITERATURE </a:t>
            </a:r>
            <a:r>
              <a:rPr lang="en-US" altLang="en-US" b="1"/>
              <a:t>R</a:t>
            </a:r>
            <a:r>
              <a:rPr lang="en-IN" altLang="en-US" b="1"/>
              <a:t>EVIEW</a:t>
            </a:r>
          </a:p>
        </p:txBody>
      </p:sp>
      <p:sp>
        <p:nvSpPr>
          <p:cNvPr id="6174" name="Date Placeholder 3"/>
          <p:cNvSpPr>
            <a:spLocks noGrp="1"/>
          </p:cNvSpPr>
          <p:nvPr>
            <p:ph type="dt" sz="quarter" idx="10"/>
          </p:nvPr>
        </p:nvSpPr>
        <p:spPr>
          <a:noFill/>
          <a:ln>
            <a:miter lim="800000"/>
            <a:headEnd/>
            <a:tailEnd/>
          </a:ln>
        </p:spPr>
        <p:txBody>
          <a:bodyPr/>
          <a:lstStyle/>
          <a:p>
            <a:pPr>
              <a:buFontTx/>
              <a:buNone/>
            </a:pPr>
            <a:fld id="{EA90F5BC-BAFC-4099-9679-CB288A2EAD37}" type="datetime1">
              <a:rPr lang="en-US" altLang="en-US" smtClean="0"/>
              <a:pPr>
                <a:buFontTx/>
                <a:buNone/>
              </a:pPr>
              <a:t>5/20/2021</a:t>
            </a:fld>
            <a:endParaRPr lang="en-US" altLang="en-US" smtClean="0"/>
          </a:p>
        </p:txBody>
      </p:sp>
      <p:sp>
        <p:nvSpPr>
          <p:cNvPr id="6175" name="Slide Number Placeholder 4"/>
          <p:cNvSpPr>
            <a:spLocks noGrp="1"/>
          </p:cNvSpPr>
          <p:nvPr>
            <p:ph type="sldNum" sz="quarter" idx="12"/>
          </p:nvPr>
        </p:nvSpPr>
        <p:spPr>
          <a:noFill/>
          <a:ln>
            <a:miter lim="800000"/>
            <a:headEnd/>
            <a:tailEnd/>
          </a:ln>
        </p:spPr>
        <p:txBody>
          <a:bodyPr/>
          <a:lstStyle/>
          <a:p>
            <a:pPr>
              <a:buFontTx/>
              <a:buNone/>
            </a:pPr>
            <a:fld id="{44DF0951-89ED-4ECA-8517-B45B7D42CBE1}" type="slidenum">
              <a:rPr lang="en-US" altLang="en-US" smtClean="0"/>
              <a:pPr>
                <a:buFontTx/>
                <a:buNone/>
              </a:pPr>
              <a:t>4</a:t>
            </a:fld>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1"/>
          <p:cNvSpPr>
            <a:spLocks noGrp="1"/>
          </p:cNvSpPr>
          <p:nvPr>
            <p:ph type="dt" sz="quarter" idx="10"/>
          </p:nvPr>
        </p:nvSpPr>
        <p:spPr>
          <a:noFill/>
          <a:ln>
            <a:miter lim="800000"/>
            <a:headEnd/>
            <a:tailEnd/>
          </a:ln>
        </p:spPr>
        <p:txBody>
          <a:bodyPr/>
          <a:lstStyle/>
          <a:p>
            <a:pPr>
              <a:buFontTx/>
              <a:buNone/>
            </a:pPr>
            <a:fld id="{D94B88B1-BCC9-49A3-AAB5-05B8ED7AFA89}" type="datetime1">
              <a:rPr lang="en-US" altLang="en-US" smtClean="0"/>
              <a:pPr>
                <a:buFontTx/>
                <a:buNone/>
              </a:pPr>
              <a:t>5/20/2021</a:t>
            </a:fld>
            <a:endParaRPr lang="en-US" altLang="en-US" smtClean="0"/>
          </a:p>
        </p:txBody>
      </p:sp>
      <p:sp>
        <p:nvSpPr>
          <p:cNvPr id="7171" name="Slide Number Placeholder 2"/>
          <p:cNvSpPr>
            <a:spLocks noGrp="1"/>
          </p:cNvSpPr>
          <p:nvPr>
            <p:ph type="sldNum" sz="quarter" idx="12"/>
          </p:nvPr>
        </p:nvSpPr>
        <p:spPr>
          <a:noFill/>
          <a:ln>
            <a:miter lim="800000"/>
            <a:headEnd/>
            <a:tailEnd/>
          </a:ln>
        </p:spPr>
        <p:txBody>
          <a:bodyPr/>
          <a:lstStyle/>
          <a:p>
            <a:pPr>
              <a:buFontTx/>
              <a:buNone/>
            </a:pPr>
            <a:fld id="{A8F597CF-D29E-4AF9-814D-D660665DF1C6}" type="slidenum">
              <a:rPr lang="en-US" altLang="en-US" smtClean="0"/>
              <a:pPr>
                <a:buFontTx/>
                <a:buNone/>
              </a:pPr>
              <a:t>5</a:t>
            </a:fld>
            <a:endParaRPr lang="en-US" altLang="en-US" smtClean="0"/>
          </a:p>
        </p:txBody>
      </p:sp>
      <p:sp>
        <p:nvSpPr>
          <p:cNvPr id="4" name="Rectangle 78"/>
          <p:cNvSpPr txBox="1">
            <a:spLocks noChangeArrowheads="1"/>
          </p:cNvSpPr>
          <p:nvPr/>
        </p:nvSpPr>
        <p:spPr bwMode="auto">
          <a:xfrm>
            <a:off x="609600" y="76200"/>
            <a:ext cx="7772400" cy="609600"/>
          </a:xfrm>
          <a:prstGeom prst="rect">
            <a:avLst/>
          </a:prstGeom>
          <a:noFill/>
          <a:ln w="9525">
            <a:noFill/>
            <a:miter lim="800000"/>
            <a:headEnd/>
            <a:tailEnd/>
          </a:ln>
        </p:spPr>
        <p:txBody>
          <a:bodyPr anchor="ctr"/>
          <a:lstStyle/>
          <a:p>
            <a:pPr algn="ctr" eaLnBrk="1" hangingPunct="1"/>
            <a:r>
              <a:rPr lang="en-US" altLang="en-US" b="1"/>
              <a:t>AIM and OBJECTIVE</a:t>
            </a:r>
            <a:endParaRPr lang="en-IN" altLang="en-US" b="1"/>
          </a:p>
        </p:txBody>
      </p:sp>
      <p:sp>
        <p:nvSpPr>
          <p:cNvPr id="7173" name="TextBox 1"/>
          <p:cNvSpPr txBox="1">
            <a:spLocks noChangeArrowheads="1"/>
          </p:cNvSpPr>
          <p:nvPr/>
        </p:nvSpPr>
        <p:spPr bwMode="auto">
          <a:xfrm>
            <a:off x="304800" y="914400"/>
            <a:ext cx="8305800" cy="400050"/>
          </a:xfrm>
          <a:prstGeom prst="rect">
            <a:avLst/>
          </a:prstGeom>
          <a:noFill/>
          <a:ln w="9525">
            <a:noFill/>
            <a:miter lim="800000"/>
            <a:headEnd/>
            <a:tailEnd/>
          </a:ln>
        </p:spPr>
        <p:txBody>
          <a:bodyPr>
            <a:spAutoFit/>
          </a:bodyPr>
          <a:lstStyle/>
          <a:p>
            <a:r>
              <a:rPr lang="en-US" altLang="en-US" sz="2000" b="1"/>
              <a:t>AIM:- </a:t>
            </a:r>
            <a:r>
              <a:rPr lang="en-US" altLang="en-US" sz="2000"/>
              <a:t>To detect the light when the circuit is exposed to brightness.  </a:t>
            </a:r>
          </a:p>
        </p:txBody>
      </p:sp>
      <p:sp>
        <p:nvSpPr>
          <p:cNvPr id="7174" name="TextBox 2"/>
          <p:cNvSpPr txBox="1">
            <a:spLocks noChangeArrowheads="1"/>
          </p:cNvSpPr>
          <p:nvPr/>
        </p:nvSpPr>
        <p:spPr bwMode="auto">
          <a:xfrm>
            <a:off x="304800" y="1752600"/>
            <a:ext cx="8305800" cy="5632450"/>
          </a:xfrm>
          <a:prstGeom prst="rect">
            <a:avLst/>
          </a:prstGeom>
          <a:noFill/>
          <a:ln w="9525">
            <a:noFill/>
            <a:miter lim="800000"/>
            <a:headEnd/>
            <a:tailEnd/>
          </a:ln>
        </p:spPr>
        <p:txBody>
          <a:bodyPr>
            <a:spAutoFit/>
          </a:bodyPr>
          <a:lstStyle/>
          <a:p>
            <a:r>
              <a:rPr lang="en-US" altLang="en-US" b="1"/>
              <a:t>Objective:- </a:t>
            </a:r>
          </a:p>
          <a:p>
            <a:r>
              <a:rPr lang="en-US" altLang="en-US"/>
              <a:t>       Light detector using NAND gate.</a:t>
            </a:r>
          </a:p>
          <a:p>
            <a:endParaRPr lang="en-US" altLang="en-US"/>
          </a:p>
          <a:p>
            <a:r>
              <a:rPr lang="en-US" altLang="en-US" b="1"/>
              <a:t>Components:- </a:t>
            </a:r>
          </a:p>
          <a:p>
            <a:r>
              <a:rPr lang="en-US" altLang="en-US"/>
              <a:t>1</a:t>
            </a:r>
            <a:r>
              <a:rPr lang="en-US" altLang="en-US" b="1"/>
              <a:t>. </a:t>
            </a:r>
            <a:r>
              <a:rPr lang="en-US" altLang="en-US"/>
              <a:t>NAND gate IC 7400.</a:t>
            </a:r>
          </a:p>
          <a:p>
            <a:r>
              <a:rPr lang="en-US" altLang="en-US"/>
              <a:t>2. LDR.</a:t>
            </a:r>
          </a:p>
          <a:p>
            <a:r>
              <a:rPr lang="en-US" altLang="en-US"/>
              <a:t>3. LED.</a:t>
            </a:r>
          </a:p>
          <a:p>
            <a:r>
              <a:rPr lang="en-US" altLang="en-US"/>
              <a:t>4. Resistors 1kohm,6.8kohms.</a:t>
            </a:r>
          </a:p>
          <a:p>
            <a:r>
              <a:rPr lang="en-US" altLang="en-US"/>
              <a:t>5. Connecting wires.</a:t>
            </a:r>
          </a:p>
          <a:p>
            <a:r>
              <a:rPr lang="en-US" altLang="en-US"/>
              <a:t>6. Bread board.</a:t>
            </a:r>
          </a:p>
          <a:p>
            <a:r>
              <a:rPr lang="en-US" altLang="en-US"/>
              <a:t>7. Regulator.</a:t>
            </a:r>
          </a:p>
          <a:p>
            <a:r>
              <a:rPr lang="en-US" altLang="en-US"/>
              <a:t>8.Buzzer.</a:t>
            </a:r>
          </a:p>
          <a:p>
            <a:endParaRPr lang="en-US" altLang="en-US" b="1"/>
          </a:p>
          <a:p>
            <a:endParaRPr lang="en-US" altLang="en-US" b="1"/>
          </a:p>
          <a:p>
            <a:endParaRPr lang="en-US" altLang="en-US"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ln>
            <a:miter lim="800000"/>
            <a:headEnd/>
            <a:tailEnd/>
          </a:ln>
        </p:spPr>
        <p:txBody>
          <a:bodyPr/>
          <a:lstStyle/>
          <a:p>
            <a:pPr>
              <a:buFontTx/>
              <a:buNone/>
            </a:pPr>
            <a:fld id="{C2EC2225-FE07-40FE-9E8E-A7A8E8A5C2C7}" type="datetime1">
              <a:rPr lang="en-US" altLang="en-US" smtClean="0"/>
              <a:pPr>
                <a:buFontTx/>
                <a:buNone/>
              </a:pPr>
              <a:t>5/20/2021</a:t>
            </a:fld>
            <a:endParaRPr lang="en-US" altLang="en-US" smtClean="0"/>
          </a:p>
        </p:txBody>
      </p:sp>
      <p:sp>
        <p:nvSpPr>
          <p:cNvPr id="8195" name="Slide Number Placeholder 4"/>
          <p:cNvSpPr>
            <a:spLocks noGrp="1"/>
          </p:cNvSpPr>
          <p:nvPr>
            <p:ph type="sldNum" sz="quarter" idx="12"/>
          </p:nvPr>
        </p:nvSpPr>
        <p:spPr>
          <a:noFill/>
          <a:ln>
            <a:miter lim="800000"/>
            <a:headEnd/>
            <a:tailEnd/>
          </a:ln>
        </p:spPr>
        <p:txBody>
          <a:bodyPr/>
          <a:lstStyle/>
          <a:p>
            <a:pPr>
              <a:buFontTx/>
              <a:buNone/>
            </a:pPr>
            <a:fld id="{61FE684D-D1FF-4FDF-B305-14452E7B52C3}" type="slidenum">
              <a:rPr lang="en-US" altLang="en-US" smtClean="0"/>
              <a:pPr>
                <a:buFontTx/>
                <a:buNone/>
              </a:pPr>
              <a:t>6</a:t>
            </a:fld>
            <a:endParaRPr lang="en-US" altLang="en-US" smtClean="0"/>
          </a:p>
        </p:txBody>
      </p:sp>
      <p:sp>
        <p:nvSpPr>
          <p:cNvPr id="8196" name="Rectangle 2"/>
          <p:cNvSpPr>
            <a:spLocks noChangeArrowheads="1"/>
          </p:cNvSpPr>
          <p:nvPr/>
        </p:nvSpPr>
        <p:spPr bwMode="auto">
          <a:xfrm>
            <a:off x="3108325" y="152400"/>
            <a:ext cx="3287713" cy="461963"/>
          </a:xfrm>
          <a:prstGeom prst="rect">
            <a:avLst/>
          </a:prstGeom>
          <a:noFill/>
          <a:ln w="9525">
            <a:noFill/>
            <a:miter lim="800000"/>
            <a:headEnd/>
            <a:tailEnd/>
          </a:ln>
        </p:spPr>
        <p:txBody>
          <a:bodyPr wrap="none">
            <a:spAutoFit/>
          </a:bodyPr>
          <a:lstStyle/>
          <a:p>
            <a:pPr algn="ctr"/>
            <a:r>
              <a:rPr lang="en-US" altLang="en-US" b="1">
                <a:cs typeface="Times New Roman" pitchFamily="18" charset="0"/>
              </a:rPr>
              <a:t>CIRCUIT  DIAGRAM </a:t>
            </a:r>
            <a:endParaRPr lang="en-IN" altLang="en-US"/>
          </a:p>
        </p:txBody>
      </p:sp>
      <p:sp>
        <p:nvSpPr>
          <p:cNvPr id="8197" name="AutoShape 12" descr="blob:https://web.whatsapp.com/98899fcf-524f-4023-8b28-edda60c6521e"/>
          <p:cNvSpPr>
            <a:spLocks noChangeAspect="1" noChangeArrowheads="1"/>
          </p:cNvSpPr>
          <p:nvPr/>
        </p:nvSpPr>
        <p:spPr bwMode="auto">
          <a:xfrm>
            <a:off x="168275" y="-182563"/>
            <a:ext cx="304800" cy="304801"/>
          </a:xfrm>
          <a:prstGeom prst="rect">
            <a:avLst/>
          </a:prstGeom>
          <a:noFill/>
          <a:ln w="9525">
            <a:noFill/>
            <a:miter lim="800000"/>
            <a:headEnd/>
            <a:tailEnd/>
          </a:ln>
        </p:spPr>
        <p:txBody>
          <a:bodyPr/>
          <a:lstStyle/>
          <a:p>
            <a:endParaRPr lang="en-US"/>
          </a:p>
        </p:txBody>
      </p:sp>
      <p:sp>
        <p:nvSpPr>
          <p:cNvPr id="8198" name="AutoShape 14" descr="blob:https://web.whatsapp.com/98899fcf-524f-4023-8b28-edda60c6521e"/>
          <p:cNvSpPr>
            <a:spLocks noChangeAspect="1" noChangeArrowheads="1"/>
          </p:cNvSpPr>
          <p:nvPr/>
        </p:nvSpPr>
        <p:spPr bwMode="auto">
          <a:xfrm>
            <a:off x="168275" y="-182563"/>
            <a:ext cx="304800" cy="304801"/>
          </a:xfrm>
          <a:prstGeom prst="rect">
            <a:avLst/>
          </a:prstGeom>
          <a:noFill/>
          <a:ln w="9525">
            <a:noFill/>
            <a:miter lim="800000"/>
            <a:headEnd/>
            <a:tailEnd/>
          </a:ln>
        </p:spPr>
        <p:txBody>
          <a:bodyPr/>
          <a:lstStyle/>
          <a:p>
            <a:endParaRPr lang="en-US"/>
          </a:p>
        </p:txBody>
      </p:sp>
      <p:sp>
        <p:nvSpPr>
          <p:cNvPr id="8199" name="AutoShape 16" descr="blob:https://web.whatsapp.com/98899fcf-524f-4023-8b28-edda60c6521e"/>
          <p:cNvSpPr>
            <a:spLocks noChangeAspect="1" noChangeArrowheads="1"/>
          </p:cNvSpPr>
          <p:nvPr/>
        </p:nvSpPr>
        <p:spPr bwMode="auto">
          <a:xfrm>
            <a:off x="168275" y="-182563"/>
            <a:ext cx="304800" cy="304801"/>
          </a:xfrm>
          <a:prstGeom prst="rect">
            <a:avLst/>
          </a:prstGeom>
          <a:noFill/>
          <a:ln w="9525">
            <a:noFill/>
            <a:miter lim="800000"/>
            <a:headEnd/>
            <a:tailEnd/>
          </a:ln>
        </p:spPr>
        <p:txBody>
          <a:bodyPr/>
          <a:lstStyle/>
          <a:p>
            <a:endParaRPr lang="en-US"/>
          </a:p>
        </p:txBody>
      </p:sp>
      <p:sp>
        <p:nvSpPr>
          <p:cNvPr id="8200" name="AutoShape 18" descr="blob:https://web.whatsapp.com/98899fcf-524f-4023-8b28-edda60c6521e"/>
          <p:cNvSpPr>
            <a:spLocks noChangeAspect="1" noChangeArrowheads="1"/>
          </p:cNvSpPr>
          <p:nvPr/>
        </p:nvSpPr>
        <p:spPr bwMode="auto">
          <a:xfrm>
            <a:off x="168275" y="-182563"/>
            <a:ext cx="304800" cy="304801"/>
          </a:xfrm>
          <a:prstGeom prst="rect">
            <a:avLst/>
          </a:prstGeom>
          <a:noFill/>
          <a:ln w="9525">
            <a:noFill/>
            <a:miter lim="800000"/>
            <a:headEnd/>
            <a:tailEnd/>
          </a:ln>
        </p:spPr>
        <p:txBody>
          <a:bodyPr/>
          <a:lstStyle/>
          <a:p>
            <a:endParaRPr lang="en-US"/>
          </a:p>
        </p:txBody>
      </p:sp>
      <p:sp>
        <p:nvSpPr>
          <p:cNvPr id="8201" name="AutoShape 20" descr="blob:https://web.whatsapp.com/98899fcf-524f-4023-8b28-edda60c6521e"/>
          <p:cNvSpPr>
            <a:spLocks noChangeAspect="1" noChangeArrowheads="1"/>
          </p:cNvSpPr>
          <p:nvPr/>
        </p:nvSpPr>
        <p:spPr bwMode="auto">
          <a:xfrm>
            <a:off x="168275" y="-182563"/>
            <a:ext cx="304800" cy="304801"/>
          </a:xfrm>
          <a:prstGeom prst="rect">
            <a:avLst/>
          </a:prstGeom>
          <a:noFill/>
          <a:ln w="9525">
            <a:noFill/>
            <a:miter lim="800000"/>
            <a:headEnd/>
            <a:tailEnd/>
          </a:ln>
        </p:spPr>
        <p:txBody>
          <a:bodyPr/>
          <a:lstStyle/>
          <a:p>
            <a:endParaRPr lang="en-US"/>
          </a:p>
        </p:txBody>
      </p:sp>
      <p:sp>
        <p:nvSpPr>
          <p:cNvPr id="8202" name="AutoShape 22" descr="blob:https://web.whatsapp.com/98899fcf-524f-4023-8b28-edda60c6521e"/>
          <p:cNvSpPr>
            <a:spLocks noChangeAspect="1" noChangeArrowheads="1"/>
          </p:cNvSpPr>
          <p:nvPr/>
        </p:nvSpPr>
        <p:spPr bwMode="auto">
          <a:xfrm>
            <a:off x="168275" y="-182563"/>
            <a:ext cx="304800" cy="304801"/>
          </a:xfrm>
          <a:prstGeom prst="rect">
            <a:avLst/>
          </a:prstGeom>
          <a:noFill/>
          <a:ln w="9525">
            <a:noFill/>
            <a:miter lim="800000"/>
            <a:headEnd/>
            <a:tailEnd/>
          </a:ln>
        </p:spPr>
        <p:txBody>
          <a:bodyPr/>
          <a:lstStyle/>
          <a:p>
            <a:endParaRPr lang="en-US"/>
          </a:p>
        </p:txBody>
      </p:sp>
      <p:pic>
        <p:nvPicPr>
          <p:cNvPr id="8203" name="Picture 13" descr="WhatsApp Image 2019-10-22 at 11.11.59 PM.jpeg"/>
          <p:cNvPicPr>
            <a:picLocks noChangeAspect="1"/>
          </p:cNvPicPr>
          <p:nvPr/>
        </p:nvPicPr>
        <p:blipFill>
          <a:blip r:embed="rId2"/>
          <a:srcRect/>
          <a:stretch>
            <a:fillRect/>
          </a:stretch>
        </p:blipFill>
        <p:spPr bwMode="auto">
          <a:xfrm>
            <a:off x="1447800" y="1066800"/>
            <a:ext cx="6477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endParaRPr lang="en-US" smtClean="0"/>
          </a:p>
        </p:txBody>
      </p:sp>
      <p:sp>
        <p:nvSpPr>
          <p:cNvPr id="9219" name="Content Placeholder 2"/>
          <p:cNvSpPr>
            <a:spLocks noGrp="1"/>
          </p:cNvSpPr>
          <p:nvPr>
            <p:ph idx="1"/>
          </p:nvPr>
        </p:nvSpPr>
        <p:spPr/>
        <p:txBody>
          <a:bodyPr/>
          <a:lstStyle/>
          <a:p>
            <a:pPr>
              <a:buFontTx/>
              <a:buNone/>
            </a:pPr>
            <a:endParaRPr lang="en-US" smtClean="0"/>
          </a:p>
        </p:txBody>
      </p:sp>
      <p:sp>
        <p:nvSpPr>
          <p:cNvPr id="9220" name="Date Placeholder 3"/>
          <p:cNvSpPr>
            <a:spLocks noGrp="1"/>
          </p:cNvSpPr>
          <p:nvPr>
            <p:ph type="dt" sz="quarter" idx="10"/>
          </p:nvPr>
        </p:nvSpPr>
        <p:spPr>
          <a:noFill/>
          <a:ln>
            <a:miter lim="800000"/>
            <a:headEnd/>
            <a:tailEnd/>
          </a:ln>
        </p:spPr>
        <p:txBody>
          <a:bodyPr/>
          <a:lstStyle/>
          <a:p>
            <a:pPr>
              <a:buFont typeface="Arial" charset="0"/>
              <a:buNone/>
            </a:pPr>
            <a:fld id="{664BDAD7-B711-49E8-8CB8-ECF8A28730EA}" type="datetime1">
              <a:rPr lang="en-US" smtClean="0"/>
              <a:pPr>
                <a:buFont typeface="Arial" charset="0"/>
                <a:buNone/>
              </a:pPr>
              <a:t>5/20/2021</a:t>
            </a:fld>
            <a:endParaRPr lang="en-US" smtClean="0"/>
          </a:p>
        </p:txBody>
      </p:sp>
      <p:sp>
        <p:nvSpPr>
          <p:cNvPr id="9221" name="Slide Number Placeholder 4"/>
          <p:cNvSpPr>
            <a:spLocks noGrp="1"/>
          </p:cNvSpPr>
          <p:nvPr>
            <p:ph type="sldNum" sz="quarter" idx="12"/>
          </p:nvPr>
        </p:nvSpPr>
        <p:spPr>
          <a:noFill/>
          <a:ln>
            <a:miter lim="800000"/>
            <a:headEnd/>
            <a:tailEnd/>
          </a:ln>
        </p:spPr>
        <p:txBody>
          <a:bodyPr/>
          <a:lstStyle/>
          <a:p>
            <a:fld id="{6D4C797C-E512-48BF-B037-02CF383C02C1}" type="slidenum">
              <a:rPr lang="en-US" smtClean="0"/>
              <a:pPr/>
              <a:t>7</a:t>
            </a:fld>
            <a:endParaRPr lang="en-US" smtClean="0"/>
          </a:p>
        </p:txBody>
      </p:sp>
      <p:pic>
        <p:nvPicPr>
          <p:cNvPr id="10246" name="Picture 8" descr="LIGHT DETECTOR USING NAND GATE"/>
          <p:cNvPicPr>
            <a:picLocks noGrp="1" noChangeAspect="1" noChangeArrowheads="1"/>
          </p:cNvPicPr>
          <p:nvPr>
            <p:ph idx="1"/>
          </p:nvPr>
        </p:nvPicPr>
        <p:blipFill>
          <a:blip r:embed="rId2"/>
          <a:srcRect/>
          <a:stretch>
            <a:fillRect/>
          </a:stretch>
        </p:blipFill>
        <p:spPr>
          <a:xfrm>
            <a:off x="219075" y="685800"/>
            <a:ext cx="8153400" cy="5592763"/>
          </a:xfrm>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990600"/>
            <a:ext cx="7848600" cy="3429000"/>
          </a:xfrm>
        </p:spPr>
        <p:txBody>
          <a:bodyPr/>
          <a:lstStyle/>
          <a:p>
            <a:r>
              <a:rPr lang="en-US" sz="1600" smtClean="0"/>
              <a:t>   In darkness, set the logic high as 8v.</a:t>
            </a:r>
          </a:p>
          <a:p>
            <a:pPr>
              <a:buFontTx/>
              <a:buNone/>
            </a:pPr>
            <a:r>
              <a:rPr lang="en-US" sz="1600" smtClean="0"/>
              <a:t>     voltage across LDR=8V</a:t>
            </a:r>
          </a:p>
          <a:p>
            <a:pPr>
              <a:buFontTx/>
              <a:buNone/>
            </a:pPr>
            <a:r>
              <a:rPr lang="en-US" sz="1600" smtClean="0"/>
              <a:t>     V</a:t>
            </a:r>
            <a:r>
              <a:rPr lang="en-US" sz="1600" baseline="-30000" smtClean="0"/>
              <a:t>L</a:t>
            </a:r>
            <a:r>
              <a:rPr lang="en-US" sz="1600" baseline="-25000" smtClean="0"/>
              <a:t> </a:t>
            </a:r>
            <a:r>
              <a:rPr lang="en-US" sz="1600" smtClean="0"/>
              <a:t>=VR</a:t>
            </a:r>
            <a:r>
              <a:rPr lang="en-US" sz="1600" baseline="-25000" smtClean="0"/>
              <a:t>L</a:t>
            </a:r>
            <a:r>
              <a:rPr lang="en-US" sz="1600" smtClean="0"/>
              <a:t> /R</a:t>
            </a:r>
            <a:r>
              <a:rPr lang="en-US" sz="1600" baseline="-25000" smtClean="0"/>
              <a:t>1</a:t>
            </a:r>
            <a:r>
              <a:rPr lang="en-US" sz="1600" smtClean="0"/>
              <a:t>+R</a:t>
            </a:r>
            <a:r>
              <a:rPr lang="en-US" sz="1600" baseline="-25000" smtClean="0"/>
              <a:t>2</a:t>
            </a:r>
            <a:r>
              <a:rPr lang="en-US" sz="1600" smtClean="0"/>
              <a:t>   </a:t>
            </a:r>
          </a:p>
          <a:p>
            <a:pPr>
              <a:buFontTx/>
              <a:buNone/>
            </a:pPr>
            <a:r>
              <a:rPr lang="en-US" sz="1600" smtClean="0"/>
              <a:t>      R</a:t>
            </a:r>
            <a:r>
              <a:rPr lang="en-US" sz="1600" baseline="-25000" smtClean="0"/>
              <a:t>1</a:t>
            </a:r>
            <a:r>
              <a:rPr lang="en-US" sz="1600" smtClean="0"/>
              <a:t> =VR</a:t>
            </a:r>
            <a:r>
              <a:rPr lang="en-US" sz="1600" baseline="-25000" smtClean="0"/>
              <a:t>L</a:t>
            </a:r>
            <a:r>
              <a:rPr lang="en-US" sz="1600" smtClean="0"/>
              <a:t> /V</a:t>
            </a:r>
            <a:r>
              <a:rPr lang="en-US" sz="1600" baseline="-25000" smtClean="0"/>
              <a:t>L</a:t>
            </a:r>
            <a:r>
              <a:rPr lang="en-US" sz="1600" smtClean="0"/>
              <a:t>  -R</a:t>
            </a:r>
            <a:r>
              <a:rPr lang="en-US" sz="1600" baseline="-25000" smtClean="0"/>
              <a:t>L</a:t>
            </a:r>
            <a:r>
              <a:rPr lang="en-US" sz="1600" smtClean="0"/>
              <a:t>   </a:t>
            </a:r>
          </a:p>
          <a:p>
            <a:pPr>
              <a:buFontTx/>
              <a:buNone/>
            </a:pPr>
            <a:r>
              <a:rPr lang="en-US" sz="1600" smtClean="0"/>
              <a:t>      hence,RL will be in same meghaohms</a:t>
            </a:r>
          </a:p>
          <a:p>
            <a:pPr>
              <a:buFontTx/>
              <a:buNone/>
            </a:pPr>
            <a:r>
              <a:rPr lang="en-US" sz="1600" smtClean="0"/>
              <a:t>      In bright sunlight,set the logic low as 1v.</a:t>
            </a:r>
          </a:p>
          <a:p>
            <a:pPr>
              <a:buFontTx/>
              <a:buNone/>
            </a:pPr>
            <a:r>
              <a:rPr lang="en-US" sz="1600" smtClean="0"/>
              <a:t>     V</a:t>
            </a:r>
            <a:r>
              <a:rPr lang="en-US" sz="1600" baseline="-25000" smtClean="0"/>
              <a:t>L</a:t>
            </a:r>
            <a:r>
              <a:rPr lang="en-US" sz="1600" smtClean="0"/>
              <a:t> =VR</a:t>
            </a:r>
            <a:r>
              <a:rPr lang="en-US" sz="1600" baseline="-25000" smtClean="0"/>
              <a:t>L</a:t>
            </a:r>
            <a:r>
              <a:rPr lang="en-US" sz="1600" smtClean="0"/>
              <a:t> /R</a:t>
            </a:r>
            <a:r>
              <a:rPr lang="en-US" sz="1600" baseline="-25000" smtClean="0"/>
              <a:t>1</a:t>
            </a:r>
            <a:r>
              <a:rPr lang="en-US" sz="1600" smtClean="0"/>
              <a:t>+R</a:t>
            </a:r>
            <a:r>
              <a:rPr lang="en-US" sz="1600" baseline="-25000" smtClean="0"/>
              <a:t>2</a:t>
            </a:r>
          </a:p>
          <a:p>
            <a:pPr>
              <a:buFontTx/>
              <a:buNone/>
            </a:pPr>
            <a:r>
              <a:rPr lang="en-US" sz="1600" smtClean="0"/>
              <a:t>     R</a:t>
            </a:r>
            <a:r>
              <a:rPr lang="en-US" sz="1600" baseline="-25000" smtClean="0"/>
              <a:t>1</a:t>
            </a:r>
            <a:r>
              <a:rPr lang="en-US" sz="1600" smtClean="0"/>
              <a:t>=VR</a:t>
            </a:r>
            <a:r>
              <a:rPr lang="en-US" sz="1600" baseline="-25000" smtClean="0"/>
              <a:t>L</a:t>
            </a:r>
            <a:r>
              <a:rPr lang="en-US" sz="1600" smtClean="0"/>
              <a:t> /V</a:t>
            </a:r>
            <a:r>
              <a:rPr lang="en-US" sz="1600" baseline="-25000" smtClean="0"/>
              <a:t>L</a:t>
            </a:r>
            <a:r>
              <a:rPr lang="en-US" sz="1600" smtClean="0"/>
              <a:t> -R</a:t>
            </a:r>
            <a:r>
              <a:rPr lang="en-US" sz="1600" baseline="-25000" smtClean="0"/>
              <a:t>L</a:t>
            </a:r>
          </a:p>
          <a:p>
            <a:pPr>
              <a:buFontTx/>
              <a:buNone/>
            </a:pPr>
            <a:r>
              <a:rPr lang="en-US" sz="1600" smtClean="0"/>
              <a:t>     Hence,R</a:t>
            </a:r>
            <a:r>
              <a:rPr lang="en-US" sz="1600" baseline="-25000" smtClean="0"/>
              <a:t>L</a:t>
            </a:r>
            <a:r>
              <a:rPr lang="en-US" sz="1600" smtClean="0"/>
              <a:t> will be reduced to same kiloohms taking average of R</a:t>
            </a:r>
            <a:r>
              <a:rPr lang="en-US" sz="1600" baseline="-25000" smtClean="0"/>
              <a:t>1</a:t>
            </a:r>
            <a:r>
              <a:rPr lang="en-US" sz="1600" smtClean="0"/>
              <a:t> we designed as 6.8kohm.</a:t>
            </a:r>
          </a:p>
          <a:p>
            <a:pPr>
              <a:buFontTx/>
              <a:buNone/>
            </a:pPr>
            <a:endParaRPr lang="en-US" sz="2400" smtClean="0"/>
          </a:p>
          <a:p>
            <a:pPr>
              <a:buFontTx/>
              <a:buNone/>
            </a:pPr>
            <a:r>
              <a:rPr lang="en-US" sz="2400" smtClean="0"/>
              <a:t>      </a:t>
            </a:r>
            <a:endParaRPr lang="en-US" sz="2400" baseline="-25000" smtClean="0"/>
          </a:p>
        </p:txBody>
      </p:sp>
      <p:sp>
        <p:nvSpPr>
          <p:cNvPr id="10243" name="Date Placeholder 3"/>
          <p:cNvSpPr>
            <a:spLocks noGrp="1"/>
          </p:cNvSpPr>
          <p:nvPr>
            <p:ph type="dt" sz="quarter" idx="10"/>
          </p:nvPr>
        </p:nvSpPr>
        <p:spPr>
          <a:noFill/>
          <a:ln>
            <a:miter lim="800000"/>
            <a:headEnd/>
            <a:tailEnd/>
          </a:ln>
        </p:spPr>
        <p:txBody>
          <a:bodyPr/>
          <a:lstStyle/>
          <a:p>
            <a:pPr>
              <a:buFont typeface="Arial" charset="0"/>
              <a:buNone/>
            </a:pPr>
            <a:fld id="{2D12B639-C4C9-4172-A572-4F3FF6580C2D}" type="datetime1">
              <a:rPr lang="en-US" smtClean="0"/>
              <a:pPr>
                <a:buFont typeface="Arial" charset="0"/>
                <a:buNone/>
              </a:pPr>
              <a:t>5/20/2021</a:t>
            </a:fld>
            <a:endParaRPr lang="en-US" smtClean="0"/>
          </a:p>
        </p:txBody>
      </p:sp>
      <p:sp>
        <p:nvSpPr>
          <p:cNvPr id="10244" name="Slide Number Placeholder 4"/>
          <p:cNvSpPr>
            <a:spLocks noGrp="1"/>
          </p:cNvSpPr>
          <p:nvPr>
            <p:ph type="sldNum" sz="quarter" idx="12"/>
          </p:nvPr>
        </p:nvSpPr>
        <p:spPr>
          <a:noFill/>
          <a:ln>
            <a:miter lim="800000"/>
            <a:headEnd/>
            <a:tailEnd/>
          </a:ln>
        </p:spPr>
        <p:txBody>
          <a:bodyPr/>
          <a:lstStyle/>
          <a:p>
            <a:fld id="{823ABFD4-4DB6-40D1-8C4F-C38DB330C23E}" type="slidenum">
              <a:rPr lang="en-US" smtClean="0"/>
              <a:pPr/>
              <a:t>8</a:t>
            </a:fld>
            <a:endParaRPr lang="en-US" smtClean="0"/>
          </a:p>
        </p:txBody>
      </p:sp>
      <p:sp>
        <p:nvSpPr>
          <p:cNvPr id="10245" name="Title 5"/>
          <p:cNvSpPr>
            <a:spLocks noGrp="1"/>
          </p:cNvSpPr>
          <p:nvPr>
            <p:ph type="title"/>
          </p:nvPr>
        </p:nvSpPr>
        <p:spPr>
          <a:xfrm>
            <a:off x="609600" y="0"/>
            <a:ext cx="7772400" cy="1524000"/>
          </a:xfrm>
        </p:spPr>
        <p:txBody>
          <a:bodyPr/>
          <a:lstStyle/>
          <a:p>
            <a:pPr algn="l"/>
            <a:r>
              <a:rPr lang="en-US" sz="2000" b="1" smtClean="0"/>
              <a:t>                                               </a:t>
            </a:r>
            <a:r>
              <a:rPr lang="en-US" sz="2800" b="1" smtClean="0"/>
              <a:t>DESIGN</a:t>
            </a:r>
            <a:r>
              <a:rPr lang="en-US" sz="2800" smtClean="0"/>
              <a:t/>
            </a:r>
            <a:br>
              <a:rPr lang="en-US" sz="2800" smtClean="0"/>
            </a:br>
            <a:r>
              <a:rPr lang="en-US" sz="2400" smtClean="0"/>
              <a:t>FOR 6.8KOHM:</a:t>
            </a:r>
            <a:r>
              <a:rPr lang="en-US" sz="2000" smtClean="0"/>
              <a:t/>
            </a:r>
            <a:br>
              <a:rPr lang="en-US" sz="2000" smtClean="0"/>
            </a:br>
            <a:r>
              <a:rPr lang="en-US" sz="2000" smtClean="0"/>
              <a:t>   </a:t>
            </a:r>
          </a:p>
        </p:txBody>
      </p:sp>
      <p:pic>
        <p:nvPicPr>
          <p:cNvPr id="10246" name="Picture 6" descr="WhatsApp Image 2019-09-15 at 9.17.25 PM.jpeg"/>
          <p:cNvPicPr>
            <a:picLocks noChangeAspect="1"/>
          </p:cNvPicPr>
          <p:nvPr/>
        </p:nvPicPr>
        <p:blipFill>
          <a:blip r:embed="rId2"/>
          <a:srcRect/>
          <a:stretch>
            <a:fillRect/>
          </a:stretch>
        </p:blipFill>
        <p:spPr bwMode="auto">
          <a:xfrm>
            <a:off x="2209800" y="3810000"/>
            <a:ext cx="4495800"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2400" smtClean="0"/>
              <a:t>Taking digital values for NAND gate:</a:t>
            </a:r>
          </a:p>
        </p:txBody>
      </p:sp>
      <p:sp>
        <p:nvSpPr>
          <p:cNvPr id="11267" name="Content Placeholder 2"/>
          <p:cNvSpPr>
            <a:spLocks noGrp="1"/>
          </p:cNvSpPr>
          <p:nvPr>
            <p:ph idx="1"/>
          </p:nvPr>
        </p:nvSpPr>
        <p:spPr>
          <a:xfrm>
            <a:off x="685800" y="762000"/>
            <a:ext cx="7772400" cy="5257800"/>
          </a:xfrm>
        </p:spPr>
        <p:txBody>
          <a:bodyPr/>
          <a:lstStyle/>
          <a:p>
            <a:pPr>
              <a:buFontTx/>
              <a:buNone/>
            </a:pPr>
            <a:endParaRPr lang="en-US" sz="1400" smtClean="0"/>
          </a:p>
          <a:p>
            <a:pPr>
              <a:buFontTx/>
              <a:buNone/>
            </a:pPr>
            <a:endParaRPr lang="en-US" sz="1400" smtClean="0"/>
          </a:p>
          <a:p>
            <a:endParaRPr lang="en-US" sz="1400" smtClean="0"/>
          </a:p>
          <a:p>
            <a:r>
              <a:rPr lang="en-US" sz="1600" smtClean="0"/>
              <a:t>Case 1:</a:t>
            </a:r>
          </a:p>
          <a:p>
            <a:pPr>
              <a:buFontTx/>
              <a:buNone/>
            </a:pPr>
            <a:r>
              <a:rPr lang="en-US" sz="1600" smtClean="0"/>
              <a:t>       LDR will be in </a:t>
            </a:r>
            <a:r>
              <a:rPr lang="en-US" sz="1600" smtClean="0">
                <a:cs typeface="Times New Roman" pitchFamily="18" charset="0"/>
              </a:rPr>
              <a:t>Darkness</a:t>
            </a:r>
            <a:r>
              <a:rPr lang="en-US" sz="1600" smtClean="0"/>
              <a:t> hence it’s resistance will be in Ms resistance will be in MΩ</a:t>
            </a:r>
          </a:p>
          <a:p>
            <a:pPr>
              <a:buFontTx/>
              <a:buNone/>
            </a:pPr>
            <a:r>
              <a:rPr lang="en-US" sz="1600" smtClean="0"/>
              <a:t>     Voltage across LDR, V</a:t>
            </a:r>
            <a:r>
              <a:rPr lang="en-US" sz="1600" baseline="-25000" smtClean="0"/>
              <a:t>L</a:t>
            </a:r>
            <a:r>
              <a:rPr lang="en-US" sz="1600" smtClean="0"/>
              <a:t>=VR</a:t>
            </a:r>
            <a:r>
              <a:rPr lang="en-US" sz="1600" baseline="-25000" smtClean="0"/>
              <a:t>L</a:t>
            </a:r>
            <a:r>
              <a:rPr lang="en-US" sz="1600" smtClean="0"/>
              <a:t>/R</a:t>
            </a:r>
            <a:r>
              <a:rPr lang="en-US" sz="1600" baseline="-25000" smtClean="0"/>
              <a:t>1</a:t>
            </a:r>
            <a:r>
              <a:rPr lang="en-US" sz="1600" smtClean="0"/>
              <a:t>+R</a:t>
            </a:r>
            <a:r>
              <a:rPr lang="en-US" sz="1600" baseline="-25000" smtClean="0"/>
              <a:t>L                       </a:t>
            </a:r>
            <a:r>
              <a:rPr lang="en-US" sz="1600" smtClean="0"/>
              <a:t>R</a:t>
            </a:r>
            <a:r>
              <a:rPr lang="en-US" sz="1600" baseline="-25000" smtClean="0"/>
              <a:t>1</a:t>
            </a:r>
            <a:r>
              <a:rPr lang="en-US" sz="1600" smtClean="0"/>
              <a:t>=6.8KΩ</a:t>
            </a:r>
          </a:p>
          <a:p>
            <a:pPr>
              <a:buFontTx/>
              <a:buNone/>
            </a:pPr>
            <a:r>
              <a:rPr lang="en-US" sz="1600" smtClean="0"/>
              <a:t>       R</a:t>
            </a:r>
            <a:r>
              <a:rPr lang="en-US" sz="1600" baseline="-25000" smtClean="0"/>
              <a:t>L </a:t>
            </a:r>
            <a:r>
              <a:rPr lang="en-US" sz="1600" smtClean="0"/>
              <a:t>=1.8MΩ</a:t>
            </a:r>
          </a:p>
          <a:p>
            <a:pPr>
              <a:buFontTx/>
              <a:buNone/>
            </a:pPr>
            <a:r>
              <a:rPr lang="en-US" sz="1600" smtClean="0"/>
              <a:t>       V</a:t>
            </a:r>
            <a:r>
              <a:rPr lang="en-US" sz="1600" baseline="-25000" smtClean="0"/>
              <a:t>L</a:t>
            </a:r>
            <a:r>
              <a:rPr lang="en-US" sz="1600" smtClean="0"/>
              <a:t>=(9*1.8M)/(6.8K+1.8M)</a:t>
            </a:r>
          </a:p>
          <a:p>
            <a:pPr>
              <a:buFontTx/>
              <a:buNone/>
            </a:pPr>
            <a:r>
              <a:rPr lang="en-US" sz="1600" smtClean="0"/>
              <a:t>        V</a:t>
            </a:r>
            <a:r>
              <a:rPr lang="en-US" sz="1600" baseline="-25000" smtClean="0"/>
              <a:t>L</a:t>
            </a:r>
            <a:r>
              <a:rPr lang="en-US" sz="1600" smtClean="0"/>
              <a:t>=8.96V</a:t>
            </a:r>
          </a:p>
          <a:p>
            <a:pPr>
              <a:buFontTx/>
              <a:buNone/>
            </a:pPr>
            <a:r>
              <a:rPr lang="en-US" sz="1600" smtClean="0"/>
              <a:t>       V</a:t>
            </a:r>
            <a:r>
              <a:rPr lang="en-US" sz="1600" baseline="-25000" smtClean="0"/>
              <a:t>L</a:t>
            </a:r>
            <a:r>
              <a:rPr lang="en-US" sz="1600" smtClean="0"/>
              <a:t>=8.96V which is greater than 4.5V(threshold voltage) Since V</a:t>
            </a:r>
            <a:r>
              <a:rPr lang="en-US" sz="1600" baseline="-25000" smtClean="0"/>
              <a:t>L</a:t>
            </a:r>
            <a:r>
              <a:rPr lang="en-US" sz="1600" smtClean="0"/>
              <a:t>&gt;threshold voltage</a:t>
            </a:r>
          </a:p>
          <a:p>
            <a:pPr>
              <a:buFontTx/>
              <a:buNone/>
            </a:pPr>
            <a:r>
              <a:rPr lang="en-US" sz="1600" smtClean="0"/>
              <a:t>      .’. logic is set to high i.e; Logic 1.</a:t>
            </a:r>
          </a:p>
          <a:p>
            <a:r>
              <a:rPr lang="en-US" sz="1600" smtClean="0"/>
              <a:t>Case 2:</a:t>
            </a:r>
          </a:p>
          <a:p>
            <a:pPr>
              <a:buFontTx/>
              <a:buNone/>
            </a:pPr>
            <a:r>
              <a:rPr lang="en-US" sz="1600" smtClean="0"/>
              <a:t>       LDR will be in Bright light hence it’s resistance will be in 1KΩ</a:t>
            </a:r>
          </a:p>
          <a:p>
            <a:pPr>
              <a:buFontTx/>
              <a:buNone/>
            </a:pPr>
            <a:r>
              <a:rPr lang="en-US" sz="1600" smtClean="0"/>
              <a:t>       V</a:t>
            </a:r>
            <a:r>
              <a:rPr lang="en-US" sz="1600" baseline="-25000" smtClean="0"/>
              <a:t>L</a:t>
            </a:r>
            <a:r>
              <a:rPr lang="en-US" sz="1600" smtClean="0"/>
              <a:t>=VR</a:t>
            </a:r>
            <a:r>
              <a:rPr lang="en-US" sz="1600" baseline="-25000" smtClean="0"/>
              <a:t>L</a:t>
            </a:r>
            <a:r>
              <a:rPr lang="en-US" sz="1600" smtClean="0"/>
              <a:t>/R</a:t>
            </a:r>
            <a:r>
              <a:rPr lang="en-US" sz="1600" baseline="-25000" smtClean="0"/>
              <a:t>1</a:t>
            </a:r>
            <a:r>
              <a:rPr lang="en-US" sz="1600" smtClean="0"/>
              <a:t>+R</a:t>
            </a:r>
            <a:r>
              <a:rPr lang="en-US" sz="1600" baseline="-25000" smtClean="0"/>
              <a:t>L</a:t>
            </a:r>
            <a:endParaRPr lang="en-US" sz="1600" smtClean="0"/>
          </a:p>
          <a:p>
            <a:pPr>
              <a:buFontTx/>
              <a:buNone/>
            </a:pPr>
            <a:r>
              <a:rPr lang="en-US" sz="1600" smtClean="0"/>
              <a:t>       R</a:t>
            </a:r>
            <a:r>
              <a:rPr lang="en-US" sz="1600" baseline="-25000" smtClean="0"/>
              <a:t>L</a:t>
            </a:r>
            <a:r>
              <a:rPr lang="en-US" sz="1600" smtClean="0"/>
              <a:t>=6KΩ</a:t>
            </a:r>
          </a:p>
          <a:p>
            <a:pPr>
              <a:buFontTx/>
              <a:buNone/>
            </a:pPr>
            <a:r>
              <a:rPr lang="en-US" sz="1600" smtClean="0"/>
              <a:t>       V</a:t>
            </a:r>
            <a:r>
              <a:rPr lang="en-US" sz="1600" baseline="-25000" smtClean="0"/>
              <a:t>L</a:t>
            </a:r>
            <a:r>
              <a:rPr lang="en-US" sz="1600" smtClean="0"/>
              <a:t>= 4.21V</a:t>
            </a:r>
          </a:p>
          <a:p>
            <a:pPr>
              <a:buFontTx/>
              <a:buNone/>
            </a:pPr>
            <a:r>
              <a:rPr lang="en-US" sz="1600" smtClean="0"/>
              <a:t>       V</a:t>
            </a:r>
            <a:r>
              <a:rPr lang="en-US" sz="1600" baseline="-25000" smtClean="0"/>
              <a:t>L </a:t>
            </a:r>
            <a:r>
              <a:rPr lang="en-US" sz="1600" smtClean="0"/>
              <a:t>= 4.21V which is less than 4.5V(threshold voltage) </a:t>
            </a:r>
          </a:p>
          <a:p>
            <a:pPr>
              <a:buFontTx/>
              <a:buNone/>
            </a:pPr>
            <a:r>
              <a:rPr lang="en-US" sz="1600" smtClean="0"/>
              <a:t>      .’. logic is set to low i.e; log 0.</a:t>
            </a:r>
          </a:p>
          <a:p>
            <a:endParaRPr lang="en-US" sz="1400" smtClean="0"/>
          </a:p>
        </p:txBody>
      </p:sp>
      <p:sp>
        <p:nvSpPr>
          <p:cNvPr id="11268" name="Date Placeholder 3"/>
          <p:cNvSpPr>
            <a:spLocks noGrp="1"/>
          </p:cNvSpPr>
          <p:nvPr>
            <p:ph type="dt" sz="quarter" idx="10"/>
          </p:nvPr>
        </p:nvSpPr>
        <p:spPr>
          <a:noFill/>
          <a:ln>
            <a:miter lim="800000"/>
            <a:headEnd/>
            <a:tailEnd/>
          </a:ln>
        </p:spPr>
        <p:txBody>
          <a:bodyPr/>
          <a:lstStyle/>
          <a:p>
            <a:pPr>
              <a:buFont typeface="Arial" charset="0"/>
              <a:buNone/>
            </a:pPr>
            <a:fld id="{DE5CF843-EA59-4B31-998B-462D5D19C07F}" type="datetime1">
              <a:rPr lang="en-US" smtClean="0"/>
              <a:pPr>
                <a:buFont typeface="Arial" charset="0"/>
                <a:buNone/>
              </a:pPr>
              <a:t>5/20/2021</a:t>
            </a:fld>
            <a:endParaRPr lang="en-US" smtClean="0"/>
          </a:p>
        </p:txBody>
      </p:sp>
      <p:sp>
        <p:nvSpPr>
          <p:cNvPr id="11269" name="Slide Number Placeholder 4"/>
          <p:cNvSpPr>
            <a:spLocks noGrp="1"/>
          </p:cNvSpPr>
          <p:nvPr>
            <p:ph type="sldNum" sz="quarter" idx="12"/>
          </p:nvPr>
        </p:nvSpPr>
        <p:spPr>
          <a:noFill/>
          <a:ln>
            <a:miter lim="800000"/>
            <a:headEnd/>
            <a:tailEnd/>
          </a:ln>
        </p:spPr>
        <p:txBody>
          <a:bodyPr/>
          <a:lstStyle/>
          <a:p>
            <a:fld id="{2625CD86-DA26-4D9E-A94D-9205FD3591B0}" type="slidenum">
              <a:rPr lang="en-US" smtClean="0"/>
              <a:pPr/>
              <a:t>9</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2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2182</TotalTime>
  <Pages>0</Pages>
  <Words>1408</Words>
  <Characters>0</Characters>
  <Application>Microsoft Office PowerPoint</Application>
  <DocSecurity>0</DocSecurity>
  <PresentationFormat>On-screen Show (4:3)</PresentationFormat>
  <Lines>0</Lines>
  <Paragraphs>272</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Times New Roman</vt:lpstr>
      <vt:lpstr>Arial</vt:lpstr>
      <vt:lpstr>Wingdings</vt:lpstr>
      <vt:lpstr>Calibri</vt:lpstr>
      <vt:lpstr>2_Default Design</vt:lpstr>
      <vt:lpstr>“LIGHT DETECTOR  USING  NAND GATE ” BY</vt:lpstr>
      <vt:lpstr>Slide 2</vt:lpstr>
      <vt:lpstr>INTRODUCTION</vt:lpstr>
      <vt:lpstr>Slide 4</vt:lpstr>
      <vt:lpstr>Slide 5</vt:lpstr>
      <vt:lpstr>Slide 6</vt:lpstr>
      <vt:lpstr>Slide 7</vt:lpstr>
      <vt:lpstr>                                               DESIGN FOR 6.8KOHM:    </vt:lpstr>
      <vt:lpstr>Taking digital values for NAND gate:</vt:lpstr>
      <vt:lpstr>Slide 10</vt:lpstr>
      <vt:lpstr>Slide 11</vt:lpstr>
      <vt:lpstr>  Thus,when connected to the inputs of NAND gate,with voltage so high, the NAND gate will    essentially interpret the voltage divider as if it were HIGH(or 1).when the voltage feeding the inputs of a NAND gate are greater than half of the power supply voltage ,it will interpret it as a HIGH value.Since we will tie both input together, the NAND gate will interpret this as two ones, so it will  output a 0 (OR LOW) which means the output will be drawn down to ground and the load will not be powered.  Remember, NAND gate logic, two ones gives a zero. This is the only time will get a output value zero in   NAND gate logic. If a zero is present anywhere in the inputs, including twice,the NAND gate will output a 1.     </vt:lpstr>
      <vt:lpstr>Slide 13</vt:lpstr>
      <vt:lpstr>Slide 14</vt:lpstr>
      <vt:lpstr>Slide 15</vt:lpstr>
      <vt:lpstr>OUTCOME OF PROJECT</vt:lpstr>
      <vt:lpstr>Slide 17</vt:lpstr>
      <vt:lpstr>Slide 18</vt:lpstr>
      <vt:lpstr>Slide 19</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asic implementation of Viterbi Decoder for Wireless applications</dc:title>
  <dc:subject>VLSI System Design - Pre Project Presentation Slides</dc:subject>
  <dc:creator>Phani.S</dc:creator>
  <cp:lastModifiedBy>Dell</cp:lastModifiedBy>
  <cp:revision>1472</cp:revision>
  <dcterms:created xsi:type="dcterms:W3CDTF">2006-03-21T10:54:45Z</dcterms:created>
  <dcterms:modified xsi:type="dcterms:W3CDTF">2021-05-20T08:08:18Z</dcterms:modified>
  <cp:category>VLSI - FT07</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1033-9.1.0.4058</vt:lpwstr>
  </property>
</Properties>
</file>