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ECD8B-E6A4-40DD-9CC5-3F2EE74BC38D}" v="73" dt="2020-10-28T09:29:46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SILVY" userId="d75b1674ebbb375e" providerId="Windows Live" clId="Web-{EFBECD8B-E6A4-40DD-9CC5-3F2EE74BC38D}"/>
    <pc:docChg chg="addSld modSld">
      <pc:chgData name="SOUMYA SILVY" userId="d75b1674ebbb375e" providerId="Windows Live" clId="Web-{EFBECD8B-E6A4-40DD-9CC5-3F2EE74BC38D}" dt="2020-10-28T09:29:46.599" v="72"/>
      <pc:docMkLst>
        <pc:docMk/>
      </pc:docMkLst>
      <pc:sldChg chg="modSp">
        <pc:chgData name="SOUMYA SILVY" userId="d75b1674ebbb375e" providerId="Windows Live" clId="Web-{EFBECD8B-E6A4-40DD-9CC5-3F2EE74BC38D}" dt="2020-10-28T09:29:37.583" v="71" actId="14100"/>
        <pc:sldMkLst>
          <pc:docMk/>
          <pc:sldMk cId="3988141943" sldId="259"/>
        </pc:sldMkLst>
        <pc:spChg chg="mod">
          <ac:chgData name="SOUMYA SILVY" userId="d75b1674ebbb375e" providerId="Windows Live" clId="Web-{EFBECD8B-E6A4-40DD-9CC5-3F2EE74BC38D}" dt="2020-10-28T09:28:42.098" v="69" actId="14100"/>
          <ac:spMkLst>
            <pc:docMk/>
            <pc:sldMk cId="3988141943" sldId="259"/>
            <ac:spMk id="2" creationId="{D7291A27-2477-48E8-A725-5C55FE44889F}"/>
          </ac:spMkLst>
        </pc:spChg>
        <pc:picChg chg="mod">
          <ac:chgData name="SOUMYA SILVY" userId="d75b1674ebbb375e" providerId="Windows Live" clId="Web-{EFBECD8B-E6A4-40DD-9CC5-3F2EE74BC38D}" dt="2020-10-28T09:29:37.583" v="71" actId="14100"/>
          <ac:picMkLst>
            <pc:docMk/>
            <pc:sldMk cId="3988141943" sldId="259"/>
            <ac:picMk id="5" creationId="{92EF779B-F38D-4C98-9816-B27843B59FB9}"/>
          </ac:picMkLst>
        </pc:picChg>
      </pc:sldChg>
      <pc:sldChg chg="new">
        <pc:chgData name="SOUMYA SILVY" userId="d75b1674ebbb375e" providerId="Windows Live" clId="Web-{EFBECD8B-E6A4-40DD-9CC5-3F2EE74BC38D}" dt="2020-10-28T09:29:46.599" v="72"/>
        <pc:sldMkLst>
          <pc:docMk/>
          <pc:sldMk cId="1894968957" sldId="260"/>
        </pc:sldMkLst>
      </pc:sldChg>
    </pc:docChg>
  </pc:docChgLst>
  <pc:docChgLst>
    <pc:chgData name="SOUMYA SILVY" userId="d75b1674ebbb375e" providerId="LiveId" clId="{3A0F9C5D-8393-40D6-893A-0A992F0883A3}"/>
    <pc:docChg chg="undo custSel addSld delSld modSld">
      <pc:chgData name="SOUMYA SILVY" userId="d75b1674ebbb375e" providerId="LiveId" clId="{3A0F9C5D-8393-40D6-893A-0A992F0883A3}" dt="2020-10-28T11:15:08.057" v="1070" actId="14100"/>
      <pc:docMkLst>
        <pc:docMk/>
      </pc:docMkLst>
      <pc:sldChg chg="modSp mod">
        <pc:chgData name="SOUMYA SILVY" userId="d75b1674ebbb375e" providerId="LiveId" clId="{3A0F9C5D-8393-40D6-893A-0A992F0883A3}" dt="2020-10-26T06:15:33.582" v="363" actId="20577"/>
        <pc:sldMkLst>
          <pc:docMk/>
          <pc:sldMk cId="3632244262" sldId="257"/>
        </pc:sldMkLst>
        <pc:spChg chg="mod">
          <ac:chgData name="SOUMYA SILVY" userId="d75b1674ebbb375e" providerId="LiveId" clId="{3A0F9C5D-8393-40D6-893A-0A992F0883A3}" dt="2020-10-26T06:15:33.582" v="363" actId="20577"/>
          <ac:spMkLst>
            <pc:docMk/>
            <pc:sldMk cId="3632244262" sldId="257"/>
            <ac:spMk id="3" creationId="{832CAD87-9006-41A4-BF3E-9EC2E1D97EF8}"/>
          </ac:spMkLst>
        </pc:spChg>
      </pc:sldChg>
      <pc:sldChg chg="modSp new mod">
        <pc:chgData name="SOUMYA SILVY" userId="d75b1674ebbb375e" providerId="LiveId" clId="{3A0F9C5D-8393-40D6-893A-0A992F0883A3}" dt="2020-10-26T06:25:11.707" v="768" actId="20577"/>
        <pc:sldMkLst>
          <pc:docMk/>
          <pc:sldMk cId="181817429" sldId="258"/>
        </pc:sldMkLst>
        <pc:spChg chg="mod">
          <ac:chgData name="SOUMYA SILVY" userId="d75b1674ebbb375e" providerId="LiveId" clId="{3A0F9C5D-8393-40D6-893A-0A992F0883A3}" dt="2020-10-26T06:15:57.724" v="383" actId="20577"/>
          <ac:spMkLst>
            <pc:docMk/>
            <pc:sldMk cId="181817429" sldId="258"/>
            <ac:spMk id="2" creationId="{CE02F7C0-40A6-4F3E-AD1D-69ADDDF42DF2}"/>
          </ac:spMkLst>
        </pc:spChg>
        <pc:spChg chg="mod">
          <ac:chgData name="SOUMYA SILVY" userId="d75b1674ebbb375e" providerId="LiveId" clId="{3A0F9C5D-8393-40D6-893A-0A992F0883A3}" dt="2020-10-26T06:25:11.707" v="768" actId="20577"/>
          <ac:spMkLst>
            <pc:docMk/>
            <pc:sldMk cId="181817429" sldId="258"/>
            <ac:spMk id="3" creationId="{1A4D4152-C754-4C2A-8363-3837DF718F3C}"/>
          </ac:spMkLst>
        </pc:spChg>
      </pc:sldChg>
      <pc:sldChg chg="modSp new del mod">
        <pc:chgData name="SOUMYA SILVY" userId="d75b1674ebbb375e" providerId="LiveId" clId="{3A0F9C5D-8393-40D6-893A-0A992F0883A3}" dt="2020-10-26T06:55:30.643" v="1023" actId="2696"/>
        <pc:sldMkLst>
          <pc:docMk/>
          <pc:sldMk cId="3559946025" sldId="259"/>
        </pc:sldMkLst>
        <pc:spChg chg="mod">
          <ac:chgData name="SOUMYA SILVY" userId="d75b1674ebbb375e" providerId="LiveId" clId="{3A0F9C5D-8393-40D6-893A-0A992F0883A3}" dt="2020-10-26T06:26:05.527" v="786" actId="20577"/>
          <ac:spMkLst>
            <pc:docMk/>
            <pc:sldMk cId="3559946025" sldId="259"/>
            <ac:spMk id="2" creationId="{BFC7D076-7367-4BBA-93F4-1653B9F708FA}"/>
          </ac:spMkLst>
        </pc:spChg>
        <pc:spChg chg="mod">
          <ac:chgData name="SOUMYA SILVY" userId="d75b1674ebbb375e" providerId="LiveId" clId="{3A0F9C5D-8393-40D6-893A-0A992F0883A3}" dt="2020-10-26T06:55:12.998" v="1022" actId="20577"/>
          <ac:spMkLst>
            <pc:docMk/>
            <pc:sldMk cId="3559946025" sldId="259"/>
            <ac:spMk id="3" creationId="{D6740D8F-6321-420F-B606-BFD1DDE29104}"/>
          </ac:spMkLst>
        </pc:spChg>
      </pc:sldChg>
      <pc:sldChg chg="addSp delSp modSp new mod">
        <pc:chgData name="SOUMYA SILVY" userId="d75b1674ebbb375e" providerId="LiveId" clId="{3A0F9C5D-8393-40D6-893A-0A992F0883A3}" dt="2020-10-28T04:04:43.515" v="1032" actId="14100"/>
        <pc:sldMkLst>
          <pc:docMk/>
          <pc:sldMk cId="3988141943" sldId="259"/>
        </pc:sldMkLst>
        <pc:spChg chg="del">
          <ac:chgData name="SOUMYA SILVY" userId="d75b1674ebbb375e" providerId="LiveId" clId="{3A0F9C5D-8393-40D6-893A-0A992F0883A3}" dt="2020-10-28T04:04:14.351" v="1025" actId="22"/>
          <ac:spMkLst>
            <pc:docMk/>
            <pc:sldMk cId="3988141943" sldId="259"/>
            <ac:spMk id="3" creationId="{7EA69305-B345-40D2-B9AC-046F3AB8C72C}"/>
          </ac:spMkLst>
        </pc:spChg>
        <pc:picChg chg="add mod ord">
          <ac:chgData name="SOUMYA SILVY" userId="d75b1674ebbb375e" providerId="LiveId" clId="{3A0F9C5D-8393-40D6-893A-0A992F0883A3}" dt="2020-10-28T04:04:43.515" v="1032" actId="14100"/>
          <ac:picMkLst>
            <pc:docMk/>
            <pc:sldMk cId="3988141943" sldId="259"/>
            <ac:picMk id="5" creationId="{92EF779B-F38D-4C98-9816-B27843B59FB9}"/>
          </ac:picMkLst>
        </pc:picChg>
      </pc:sldChg>
      <pc:sldChg chg="addSp delSp modSp mod">
        <pc:chgData name="SOUMYA SILVY" userId="d75b1674ebbb375e" providerId="LiveId" clId="{3A0F9C5D-8393-40D6-893A-0A992F0883A3}" dt="2020-10-28T10:39:16.942" v="1050" actId="20577"/>
        <pc:sldMkLst>
          <pc:docMk/>
          <pc:sldMk cId="1894968957" sldId="260"/>
        </pc:sldMkLst>
        <pc:spChg chg="mod">
          <ac:chgData name="SOUMYA SILVY" userId="d75b1674ebbb375e" providerId="LiveId" clId="{3A0F9C5D-8393-40D6-893A-0A992F0883A3}" dt="2020-10-28T10:39:16.942" v="1050" actId="20577"/>
          <ac:spMkLst>
            <pc:docMk/>
            <pc:sldMk cId="1894968957" sldId="260"/>
            <ac:spMk id="2" creationId="{064AFB6A-ECD2-403E-96A6-BC6AEF035940}"/>
          </ac:spMkLst>
        </pc:spChg>
        <pc:spChg chg="del">
          <ac:chgData name="SOUMYA SILVY" userId="d75b1674ebbb375e" providerId="LiveId" clId="{3A0F9C5D-8393-40D6-893A-0A992F0883A3}" dt="2020-10-28T10:38:31.119" v="1033" actId="22"/>
          <ac:spMkLst>
            <pc:docMk/>
            <pc:sldMk cId="1894968957" sldId="260"/>
            <ac:spMk id="3" creationId="{22D4B2EA-C41E-425C-A2E8-42C0F6F3971E}"/>
          </ac:spMkLst>
        </pc:spChg>
        <pc:picChg chg="add mod ord">
          <ac:chgData name="SOUMYA SILVY" userId="d75b1674ebbb375e" providerId="LiveId" clId="{3A0F9C5D-8393-40D6-893A-0A992F0883A3}" dt="2020-10-28T10:38:51.715" v="1038" actId="14100"/>
          <ac:picMkLst>
            <pc:docMk/>
            <pc:sldMk cId="1894968957" sldId="260"/>
            <ac:picMk id="5" creationId="{0E7128C8-0B9A-43FF-98F2-CDBC45217004}"/>
          </ac:picMkLst>
        </pc:picChg>
      </pc:sldChg>
      <pc:sldChg chg="addSp delSp modSp new mod">
        <pc:chgData name="SOUMYA SILVY" userId="d75b1674ebbb375e" providerId="LiveId" clId="{3A0F9C5D-8393-40D6-893A-0A992F0883A3}" dt="2020-10-28T11:15:08.057" v="1070" actId="14100"/>
        <pc:sldMkLst>
          <pc:docMk/>
          <pc:sldMk cId="772423436" sldId="261"/>
        </pc:sldMkLst>
        <pc:spChg chg="mod">
          <ac:chgData name="SOUMYA SILVY" userId="d75b1674ebbb375e" providerId="LiveId" clId="{3A0F9C5D-8393-40D6-893A-0A992F0883A3}" dt="2020-10-28T11:14:27.218" v="1066" actId="20577"/>
          <ac:spMkLst>
            <pc:docMk/>
            <pc:sldMk cId="772423436" sldId="261"/>
            <ac:spMk id="2" creationId="{EE1FFD9F-DCF5-48F0-A6A9-F00EB22F4351}"/>
          </ac:spMkLst>
        </pc:spChg>
        <pc:spChg chg="del">
          <ac:chgData name="SOUMYA SILVY" userId="d75b1674ebbb375e" providerId="LiveId" clId="{3A0F9C5D-8393-40D6-893A-0A992F0883A3}" dt="2020-10-28T11:12:36.873" v="1052" actId="22"/>
          <ac:spMkLst>
            <pc:docMk/>
            <pc:sldMk cId="772423436" sldId="261"/>
            <ac:spMk id="3" creationId="{9111007E-32C1-4437-9738-0F986D81F452}"/>
          </ac:spMkLst>
        </pc:spChg>
        <pc:picChg chg="add mod ord">
          <ac:chgData name="SOUMYA SILVY" userId="d75b1674ebbb375e" providerId="LiveId" clId="{3A0F9C5D-8393-40D6-893A-0A992F0883A3}" dt="2020-10-28T11:15:08.057" v="1070" actId="14100"/>
          <ac:picMkLst>
            <pc:docMk/>
            <pc:sldMk cId="772423436" sldId="261"/>
            <ac:picMk id="5" creationId="{E97D7E64-EF05-40C8-8841-F2A3ADC24E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0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23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3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84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9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8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4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7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4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0119" y="1130969"/>
            <a:ext cx="8689976" cy="1079949"/>
          </a:xfrm>
        </p:spPr>
        <p:txBody>
          <a:bodyPr>
            <a:noAutofit/>
          </a:bodyPr>
          <a:lstStyle/>
          <a:p>
            <a:r>
              <a:rPr lang="en-US" sz="8800" b="1" i="1" u="sng" dirty="0" err="1"/>
              <a:t>N</a:t>
            </a:r>
            <a:r>
              <a:rPr lang="en-US" sz="8800" b="1" i="1" u="sng" dirty="0" err="1" smtClean="0"/>
              <a:t>etcare</a:t>
            </a:r>
            <a:endParaRPr lang="en-US" sz="88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652584"/>
            <a:ext cx="8689976" cy="2605215"/>
          </a:xfrm>
        </p:spPr>
        <p:txBody>
          <a:bodyPr>
            <a:normAutofit/>
          </a:bodyPr>
          <a:lstStyle/>
          <a:p>
            <a:pPr algn="r"/>
            <a:r>
              <a:rPr lang="en-US" sz="3200" b="1" u="sng" cap="none" dirty="0" smtClean="0"/>
              <a:t>Members</a:t>
            </a:r>
            <a:endParaRPr lang="en-US" sz="2800" b="1" cap="none" dirty="0"/>
          </a:p>
          <a:p>
            <a:pPr algn="r"/>
            <a:r>
              <a:rPr lang="en-US" sz="32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ARCHA MANOHAR V</a:t>
            </a:r>
          </a:p>
          <a:p>
            <a:pPr algn="r"/>
            <a:r>
              <a:rPr lang="en-US" sz="32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RAHANA A</a:t>
            </a:r>
          </a:p>
          <a:p>
            <a:pPr algn="r"/>
            <a:r>
              <a:rPr lang="en-US" sz="32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SOWMYA SILVY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cap="none" dirty="0" smtClean="0"/>
              <a:t>Java is one of the world's most important and widely used computer languages. </a:t>
            </a:r>
            <a:endParaRPr lang="en-US" dirty="0" smtClean="0"/>
          </a:p>
          <a:p>
            <a:r>
              <a:rPr lang="en-US" dirty="0" smtClean="0"/>
              <a:t>MySQL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cap="none" dirty="0" err="1" smtClean="0"/>
              <a:t>Mysql</a:t>
            </a:r>
            <a:r>
              <a:rPr lang="en-US" cap="none" dirty="0" smtClean="0"/>
              <a:t> is the world's second most widely used open-source relational database management system (RDBMS).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1A27-2477-48E8-A725-5C55FE44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73905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                      DATA FLOW DIAGRAM</a:t>
            </a:r>
            <a:br>
              <a:rPr lang="en-US" dirty="0"/>
            </a:br>
            <a:r>
              <a:rPr lang="en-US" sz="2400" dirty="0" err="1"/>
              <a:t>LEvel</a:t>
            </a:r>
            <a:r>
              <a:rPr lang="en-US" sz="2400" dirty="0"/>
              <a:t> 0 </a:t>
            </a:r>
            <a:r>
              <a:rPr lang="en-US" sz="2400" dirty="0" err="1"/>
              <a:t>dfd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F779B-F38D-4C98-9816-B27843B59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131" y="3007741"/>
            <a:ext cx="4785775" cy="2187130"/>
          </a:xfrm>
        </p:spPr>
      </p:pic>
    </p:spTree>
    <p:extLst>
      <p:ext uri="{BB962C8B-B14F-4D97-AF65-F5344CB8AC3E}">
        <p14:creationId xmlns:p14="http://schemas.microsoft.com/office/powerpoint/2010/main" val="39881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FB6A-ECD2-403E-96A6-BC6AEF03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</a:t>
            </a:r>
            <a:r>
              <a:rPr lang="en-US" dirty="0" err="1"/>
              <a:t>dfd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128C8-0B9A-43FF-98F2-CDBC4521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620217" cy="3878953"/>
          </a:xfrm>
        </p:spPr>
      </p:pic>
    </p:spTree>
    <p:extLst>
      <p:ext uri="{BB962C8B-B14F-4D97-AF65-F5344CB8AC3E}">
        <p14:creationId xmlns:p14="http://schemas.microsoft.com/office/powerpoint/2010/main" val="18949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FD9F-DCF5-48F0-A6A9-F00EB22F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1.1 </a:t>
            </a:r>
            <a:r>
              <a:rPr lang="en-US" dirty="0" err="1"/>
              <a:t>dfd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D7E64-EF05-40C8-8841-F2A3ADC2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048" y="2565743"/>
            <a:ext cx="6469941" cy="3071126"/>
          </a:xfrm>
        </p:spPr>
      </p:pic>
    </p:spTree>
    <p:extLst>
      <p:ext uri="{BB962C8B-B14F-4D97-AF65-F5344CB8AC3E}">
        <p14:creationId xmlns:p14="http://schemas.microsoft.com/office/powerpoint/2010/main" val="7724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70" y="212371"/>
            <a:ext cx="8596668" cy="1320800"/>
          </a:xfrm>
        </p:spPr>
        <p:txBody>
          <a:bodyPr/>
          <a:lstStyle/>
          <a:p>
            <a:r>
              <a:rPr lang="en-US" dirty="0" smtClean="0"/>
              <a:t>						TABLE DESIGN </a:t>
            </a:r>
            <a:br>
              <a:rPr lang="en-US" dirty="0" smtClean="0"/>
            </a:br>
            <a:r>
              <a:rPr lang="en-US" dirty="0" err="1" smtClean="0"/>
              <a:t>Signin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14510"/>
              </p:ext>
            </p:extLst>
          </p:nvPr>
        </p:nvGraphicFramePr>
        <p:xfrm>
          <a:off x="1010370" y="1805577"/>
          <a:ext cx="9816956" cy="476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3764217138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50922711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92738041"/>
                    </a:ext>
                  </a:extLst>
                </a:gridCol>
                <a:gridCol w="852055">
                  <a:extLst>
                    <a:ext uri="{9D8B030D-6E8A-4147-A177-3AD203B41FA5}">
                      <a16:colId xmlns:a16="http://schemas.microsoft.com/office/drawing/2014/main" val="32228421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98810606"/>
                    </a:ext>
                  </a:extLst>
                </a:gridCol>
                <a:gridCol w="3512126">
                  <a:extLst>
                    <a:ext uri="{9D8B030D-6E8A-4147-A177-3AD203B41FA5}">
                      <a16:colId xmlns:a16="http://schemas.microsoft.com/office/drawing/2014/main" val="659250112"/>
                    </a:ext>
                  </a:extLst>
                </a:gridCol>
              </a:tblGrid>
              <a:tr h="50722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Field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Constraint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43416"/>
                  </a:ext>
                </a:extLst>
              </a:tr>
              <a:tr h="5072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number</a:t>
                      </a:r>
                    </a:p>
                    <a:p>
                      <a:pPr algn="ctr"/>
                      <a:r>
                        <a:rPr lang="en-US" dirty="0" smtClean="0"/>
                        <a:t>auto increment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06266"/>
                  </a:ext>
                </a:extLst>
              </a:tr>
              <a:tr h="469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of the</a:t>
                      </a:r>
                      <a:r>
                        <a:rPr lang="en-US" baseline="0" dirty="0" smtClean="0"/>
                        <a:t> user/admin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42792"/>
                  </a:ext>
                </a:extLst>
              </a:tr>
              <a:tr h="5072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 of the user/admin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42880"/>
                  </a:ext>
                </a:extLst>
              </a:tr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number of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0343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 of user</a:t>
                      </a:r>
                      <a:r>
                        <a:rPr lang="en-US" baseline="0" dirty="0" smtClean="0"/>
                        <a:t> /admin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79202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of user/admin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45843"/>
                  </a:ext>
                </a:extLst>
              </a:tr>
              <a:tr h="431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Designation of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0552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r>
                        <a:rPr lang="en-US" baseline="0" dirty="0" smtClean="0"/>
                        <a:t> of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5690"/>
                  </a:ext>
                </a:extLst>
              </a:tr>
              <a:tr h="5072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the type of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3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9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36" y="444933"/>
            <a:ext cx="8596668" cy="1320800"/>
          </a:xfrm>
        </p:spPr>
        <p:txBody>
          <a:bodyPr/>
          <a:lstStyle/>
          <a:p>
            <a:r>
              <a:rPr lang="en-US" dirty="0" err="1" smtClean="0"/>
              <a:t>Devreg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75753"/>
              </p:ext>
            </p:extLst>
          </p:nvPr>
        </p:nvGraphicFramePr>
        <p:xfrm>
          <a:off x="823336" y="1444967"/>
          <a:ext cx="987514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47">
                  <a:extLst>
                    <a:ext uri="{9D8B030D-6E8A-4147-A177-3AD203B41FA5}">
                      <a16:colId xmlns:a16="http://schemas.microsoft.com/office/drawing/2014/main" val="2839694407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697561854"/>
                    </a:ext>
                  </a:extLst>
                </a:gridCol>
                <a:gridCol w="1319349">
                  <a:extLst>
                    <a:ext uri="{9D8B030D-6E8A-4147-A177-3AD203B41FA5}">
                      <a16:colId xmlns:a16="http://schemas.microsoft.com/office/drawing/2014/main" val="1893935618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631171492"/>
                    </a:ext>
                  </a:extLst>
                </a:gridCol>
                <a:gridCol w="1476103">
                  <a:extLst>
                    <a:ext uri="{9D8B030D-6E8A-4147-A177-3AD203B41FA5}">
                      <a16:colId xmlns:a16="http://schemas.microsoft.com/office/drawing/2014/main" val="3916792865"/>
                    </a:ext>
                  </a:extLst>
                </a:gridCol>
                <a:gridCol w="4167051">
                  <a:extLst>
                    <a:ext uri="{9D8B030D-6E8A-4147-A177-3AD203B41FA5}">
                      <a16:colId xmlns:a16="http://schemas.microsoft.com/office/drawing/2014/main" val="282276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Constraint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number auto increment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9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user/admin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of user/admin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number</a:t>
                      </a:r>
                      <a:r>
                        <a:rPr lang="en-US" dirty="0" smtClean="0"/>
                        <a:t> of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5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 of user/admin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9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Designation of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8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 of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5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Devicename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the name</a:t>
                      </a:r>
                      <a:r>
                        <a:rPr lang="en-US" baseline="0" dirty="0" smtClean="0"/>
                        <a:t> of the device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Devicetype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type of the device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the </a:t>
                      </a:r>
                      <a:r>
                        <a:rPr lang="en-US" dirty="0" err="1" smtClean="0"/>
                        <a:t>ip</a:t>
                      </a:r>
                      <a:r>
                        <a:rPr lang="en-US" baseline="0" dirty="0" smtClean="0"/>
                        <a:t> address of the device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4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Macadd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the Mac address of the device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the status</a:t>
                      </a:r>
                      <a:r>
                        <a:rPr lang="en-US" baseline="0" dirty="0" smtClean="0"/>
                        <a:t> of the device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9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61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Scaninfo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614112"/>
              </p:ext>
            </p:extLst>
          </p:nvPr>
        </p:nvGraphicFramePr>
        <p:xfrm>
          <a:off x="677863" y="2160588"/>
          <a:ext cx="8635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14">
                  <a:extLst>
                    <a:ext uri="{9D8B030D-6E8A-4147-A177-3AD203B41FA5}">
                      <a16:colId xmlns:a16="http://schemas.microsoft.com/office/drawing/2014/main" val="2511031923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val="1795965276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97258157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289462941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52390958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354193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Type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Constraint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number auto increment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of scanning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6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scanning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3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5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Hostscan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660837"/>
              </p:ext>
            </p:extLst>
          </p:nvPr>
        </p:nvGraphicFramePr>
        <p:xfrm>
          <a:off x="677863" y="2160588"/>
          <a:ext cx="9093154" cy="190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88">
                  <a:extLst>
                    <a:ext uri="{9D8B030D-6E8A-4147-A177-3AD203B41FA5}">
                      <a16:colId xmlns:a16="http://schemas.microsoft.com/office/drawing/2014/main" val="389236357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194996309"/>
                    </a:ext>
                  </a:extLst>
                </a:gridCol>
                <a:gridCol w="1293223">
                  <a:extLst>
                    <a:ext uri="{9D8B030D-6E8A-4147-A177-3AD203B41FA5}">
                      <a16:colId xmlns:a16="http://schemas.microsoft.com/office/drawing/2014/main" val="3440153683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625013818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10484881"/>
                    </a:ext>
                  </a:extLst>
                </a:gridCol>
                <a:gridCol w="3226526">
                  <a:extLst>
                    <a:ext uri="{9D8B030D-6E8A-4147-A177-3AD203B41FA5}">
                      <a16:colId xmlns:a16="http://schemas.microsoft.com/office/drawing/2014/main" val="356275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Field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Constraint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14607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number auto increment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5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Scanid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</a:t>
                      </a:r>
                      <a:r>
                        <a:rPr lang="en-US" baseline="0" dirty="0" smtClean="0"/>
                        <a:t> id from the </a:t>
                      </a:r>
                      <a:r>
                        <a:rPr lang="en-US" baseline="0" dirty="0" err="1" smtClean="0"/>
                        <a:t>scaninfo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6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</a:t>
                      </a:r>
                      <a:r>
                        <a:rPr lang="en-US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Ip</a:t>
                      </a:r>
                      <a:r>
                        <a:rPr lang="en-US" dirty="0" smtClean="0"/>
                        <a:t> address of scanning</a:t>
                      </a:r>
                      <a:r>
                        <a:rPr lang="en-US" baseline="0" dirty="0" smtClean="0"/>
                        <a:t>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of the scanning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8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58B0-206E-493C-822E-C0AFCBC2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AD87-9006-41A4-BF3E-9EC2E1D9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Security of networks.</a:t>
            </a:r>
          </a:p>
          <a:p>
            <a:r>
              <a:rPr lang="en-US" cap="none" dirty="0" smtClean="0"/>
              <a:t>It is a well-secured network.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a </a:t>
            </a:r>
            <a:r>
              <a:rPr lang="en-US" dirty="0" smtClean="0"/>
              <a:t>Java project.</a:t>
            </a:r>
          </a:p>
          <a:p>
            <a:r>
              <a:rPr lang="en-US" cap="none" dirty="0" smtClean="0"/>
              <a:t>It is about scanning the live systems and their ports on a network so that we can identify vulnerabilities on a network.</a:t>
            </a:r>
          </a:p>
          <a:p>
            <a:r>
              <a:rPr lang="en-US" dirty="0" smtClean="0"/>
              <a:t>The system will also find any intruders that are in the network.</a:t>
            </a:r>
            <a:endParaRPr lang="en-US" cap="none" dirty="0" smtClean="0"/>
          </a:p>
          <a:p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322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F7C0-40A6-4F3E-AD1D-69ADDDF4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4152-C754-4C2A-8363-3837DF71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NETCARE is very fast.</a:t>
            </a:r>
          </a:p>
          <a:p>
            <a:r>
              <a:rPr lang="en-US" cap="none" dirty="0"/>
              <a:t>Easy to use IP scanner.</a:t>
            </a:r>
          </a:p>
          <a:p>
            <a:r>
              <a:rPr lang="en-US" cap="none" dirty="0"/>
              <a:t>Port scanner tool.</a:t>
            </a:r>
          </a:p>
          <a:p>
            <a:r>
              <a:rPr lang="en-US" cap="none" dirty="0"/>
              <a:t>It can scan IP addresses and ports in any specified IP address range.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18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20" y="2027459"/>
            <a:ext cx="10363826" cy="4242713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The existing system is the network mapper (NMAP).</a:t>
            </a:r>
          </a:p>
          <a:p>
            <a:r>
              <a:rPr lang="en-US" cap="none" dirty="0" err="1" smtClean="0"/>
              <a:t>Nmap</a:t>
            </a:r>
            <a:r>
              <a:rPr lang="en-US" cap="none" dirty="0" smtClean="0"/>
              <a:t> (network mapper) is a security scanner.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cap="none" dirty="0" smtClean="0"/>
              <a:t> </a:t>
            </a:r>
            <a:r>
              <a:rPr lang="en-US" b="1" cap="none" dirty="0">
                <a:solidFill>
                  <a:schemeClr val="tx2"/>
                </a:solidFill>
              </a:rPr>
              <a:t>Drawbacks of Existing </a:t>
            </a:r>
            <a:r>
              <a:rPr lang="en-US" b="1" cap="none" dirty="0" smtClean="0">
                <a:solidFill>
                  <a:schemeClr val="tx2"/>
                </a:solidFill>
              </a:rPr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</a:t>
            </a:r>
            <a:r>
              <a:rPr lang="en-US" cap="none" dirty="0"/>
              <a:t>It takes more time to scan    </a:t>
            </a:r>
            <a:endParaRPr lang="en-US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</a:t>
            </a:r>
            <a:r>
              <a:rPr lang="en-US" cap="none" dirty="0"/>
              <a:t>More complex    </a:t>
            </a:r>
            <a:endParaRPr lang="en-US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</a:t>
            </a:r>
            <a:r>
              <a:rPr lang="en-US" cap="none" dirty="0"/>
              <a:t>Need to learn all the codes for scanning   </a:t>
            </a:r>
            <a:endParaRPr lang="en-US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 </a:t>
            </a:r>
            <a:r>
              <a:rPr lang="en-US" cap="none" dirty="0"/>
              <a:t>Cannot identify vulnerability    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43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/>
              <a:t>NETCARE.</a:t>
            </a:r>
          </a:p>
          <a:p>
            <a:r>
              <a:rPr lang="en-US" dirty="0"/>
              <a:t>S</a:t>
            </a:r>
            <a:r>
              <a:rPr lang="en-US" cap="none" dirty="0" smtClean="0"/>
              <a:t>canning </a:t>
            </a:r>
            <a:r>
              <a:rPr lang="en-US" cap="none" dirty="0"/>
              <a:t>live systems and </a:t>
            </a:r>
            <a:r>
              <a:rPr lang="en-US" cap="none" dirty="0" smtClean="0"/>
              <a:t>their ports on a network.</a:t>
            </a:r>
          </a:p>
          <a:p>
            <a:r>
              <a:rPr lang="en-US" dirty="0"/>
              <a:t>F</a:t>
            </a:r>
            <a:r>
              <a:rPr lang="en-US" cap="none" dirty="0" smtClean="0"/>
              <a:t>ind </a:t>
            </a:r>
            <a:r>
              <a:rPr lang="en-US" cap="none" dirty="0"/>
              <a:t>any intruders that are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6734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UI designs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More simple than the other tools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Can find vulnerability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Less time for scanning compared to existing system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cap="none" dirty="0" smtClean="0"/>
              <a:t>Faster Response Time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Efficient Processing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Maintains Authentication And Authorization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 User Friendly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542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  : PENTIUM IV 2.4 GHZ   </a:t>
            </a:r>
          </a:p>
          <a:p>
            <a:r>
              <a:rPr lang="en-US" dirty="0"/>
              <a:t>HARD DISK    :  250 GB  </a:t>
            </a:r>
          </a:p>
          <a:p>
            <a:r>
              <a:rPr lang="en-US" dirty="0"/>
              <a:t>MONITOR   :  15 VGA COLOUR   </a:t>
            </a:r>
          </a:p>
          <a:p>
            <a:r>
              <a:rPr lang="en-US" dirty="0"/>
              <a:t>MOUSE   :  LOGITECH.   </a:t>
            </a:r>
          </a:p>
          <a:p>
            <a:r>
              <a:rPr lang="en-US" dirty="0"/>
              <a:t>KEYBOARD   :  110 KEYS ENHANCED   </a:t>
            </a:r>
          </a:p>
          <a:p>
            <a:r>
              <a:rPr lang="en-US" dirty="0"/>
              <a:t>RAM    :  1 GB   </a:t>
            </a:r>
          </a:p>
          <a:p>
            <a:r>
              <a:rPr lang="en-US" dirty="0"/>
              <a:t>Operating System         :    Windows 95/98/2000/NT4.0.</a:t>
            </a:r>
          </a:p>
        </p:txBody>
      </p:sp>
    </p:spTree>
    <p:extLst>
      <p:ext uri="{BB962C8B-B14F-4D97-AF65-F5344CB8AC3E}">
        <p14:creationId xmlns:p14="http://schemas.microsoft.com/office/powerpoint/2010/main" val="3013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  : JAVA    </a:t>
            </a:r>
          </a:p>
          <a:p>
            <a:r>
              <a:rPr lang="en-US" dirty="0"/>
              <a:t>Operating System          :    Windows 95/98/2000/NT4.0.    </a:t>
            </a:r>
          </a:p>
          <a:p>
            <a:r>
              <a:rPr lang="en-US" dirty="0"/>
              <a:t>Application Server        :    Apache Tomcat   </a:t>
            </a:r>
          </a:p>
          <a:p>
            <a:r>
              <a:rPr lang="en-US" dirty="0"/>
              <a:t>Language                         :    Java.    </a:t>
            </a:r>
          </a:p>
          <a:p>
            <a:r>
              <a:rPr lang="en-US" dirty="0"/>
              <a:t>Database                         :    MySQL.    </a:t>
            </a:r>
          </a:p>
          <a:p>
            <a:r>
              <a:rPr lang="en-US" dirty="0"/>
              <a:t>Database Connectivity:    </a:t>
            </a:r>
            <a:r>
              <a:rPr lang="en-US" dirty="0" err="1"/>
              <a:t>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614</Words>
  <Application>Microsoft Office PowerPoint</Application>
  <PresentationFormat>Widescreen</PresentationFormat>
  <Paragraphs>263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Netcare</vt:lpstr>
      <vt:lpstr>INTRODUCTION</vt:lpstr>
      <vt:lpstr>GOAL OF THE PROJECT</vt:lpstr>
      <vt:lpstr>EXISTING SYSTEM</vt:lpstr>
      <vt:lpstr>PROPOSED SYSTEM</vt:lpstr>
      <vt:lpstr>FEATURES OF PROPOSED SYSTEM</vt:lpstr>
      <vt:lpstr>REQUIREMENTS SPECIFICATION</vt:lpstr>
      <vt:lpstr>HARDWARE REQUIREMENTS</vt:lpstr>
      <vt:lpstr>SOFTWARE REQUIREMENTS</vt:lpstr>
      <vt:lpstr>TOOLS AND PLATFORMS</vt:lpstr>
      <vt:lpstr>                      DATA FLOW DIAGRAM LEvel 0 dfd </vt:lpstr>
      <vt:lpstr>Level 1 dfd</vt:lpstr>
      <vt:lpstr>Level 1.1 dfd</vt:lpstr>
      <vt:lpstr>      TABLE DESIGN  Signin</vt:lpstr>
      <vt:lpstr>Devreg</vt:lpstr>
      <vt:lpstr>Scaninfo</vt:lpstr>
      <vt:lpstr>Hostscan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netcare</dc:title>
  <dc:creator>SOUMYA SILVY</dc:creator>
  <cp:lastModifiedBy>Windows User</cp:lastModifiedBy>
  <cp:revision>61</cp:revision>
  <dcterms:created xsi:type="dcterms:W3CDTF">2020-10-26T05:57:31Z</dcterms:created>
  <dcterms:modified xsi:type="dcterms:W3CDTF">2020-11-05T13:24:52Z</dcterms:modified>
</cp:coreProperties>
</file>