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2" r:id="rId2"/>
    <p:sldId id="274" r:id="rId3"/>
    <p:sldId id="259" r:id="rId4"/>
    <p:sldId id="270" r:id="rId5"/>
    <p:sldId id="260" r:id="rId6"/>
    <p:sldId id="268" r:id="rId7"/>
    <p:sldId id="262" r:id="rId8"/>
    <p:sldId id="266" r:id="rId9"/>
    <p:sldId id="264" r:id="rId10"/>
    <p:sldId id="267" r:id="rId11"/>
    <p:sldId id="263" r:id="rId12"/>
    <p:sldId id="265" r:id="rId13"/>
    <p:sldId id="269" r:id="rId14"/>
    <p:sldId id="25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A8D6FE9-4E7E-4D61-A240-06C29756BF0A}"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7907072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D6FE9-4E7E-4D61-A240-06C29756BF0A}"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41519747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D6FE9-4E7E-4D61-A240-06C29756BF0A}"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1274312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A8D6FE9-4E7E-4D61-A240-06C29756BF0A}"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2156679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A8D6FE9-4E7E-4D61-A240-06C29756BF0A}" type="datetimeFigureOut">
              <a:rPr lang="en-IN" smtClean="0"/>
              <a:t>19-10-2024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3470546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A8D6FE9-4E7E-4D61-A240-06C29756BF0A}"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25649108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A8D6FE9-4E7E-4D61-A240-06C29756BF0A}" type="datetimeFigureOut">
              <a:rPr lang="en-IN" smtClean="0"/>
              <a:t>19-10-2024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213862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A8D6FE9-4E7E-4D61-A240-06C29756BF0A}" type="datetimeFigureOut">
              <a:rPr lang="en-IN" smtClean="0"/>
              <a:t>19-10-2024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358596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A8D6FE9-4E7E-4D61-A240-06C29756BF0A}" type="datetimeFigureOut">
              <a:rPr lang="en-IN" smtClean="0"/>
              <a:t>19-10-2024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1231728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D6FE9-4E7E-4D61-A240-06C29756BF0A}"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17672552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A8D6FE9-4E7E-4D61-A240-06C29756BF0A}" type="datetimeFigureOut">
              <a:rPr lang="en-IN" smtClean="0"/>
              <a:t>19-10-2024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8A7175-157B-4EB5-A1B0-6F94E540F9F8}" type="slidenum">
              <a:rPr lang="en-IN" smtClean="0"/>
              <a:t>‹#›</a:t>
            </a:fld>
            <a:endParaRPr lang="en-IN"/>
          </a:p>
        </p:txBody>
      </p:sp>
    </p:spTree>
    <p:extLst>
      <p:ext uri="{BB962C8B-B14F-4D97-AF65-F5344CB8AC3E}">
        <p14:creationId xmlns:p14="http://schemas.microsoft.com/office/powerpoint/2010/main" val="3362325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A8D6FE9-4E7E-4D61-A240-06C29756BF0A}" type="datetimeFigureOut">
              <a:rPr lang="en-IN" smtClean="0"/>
              <a:t>19-10-2024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8A7175-157B-4EB5-A1B0-6F94E540F9F8}" type="slidenum">
              <a:rPr lang="en-IN" smtClean="0"/>
              <a:t>‹#›</a:t>
            </a:fld>
            <a:endParaRPr lang="en-IN"/>
          </a:p>
        </p:txBody>
      </p:sp>
    </p:spTree>
    <p:extLst>
      <p:ext uri="{BB962C8B-B14F-4D97-AF65-F5344CB8AC3E}">
        <p14:creationId xmlns:p14="http://schemas.microsoft.com/office/powerpoint/2010/main" val="94048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50125" y="364717"/>
            <a:ext cx="9144000" cy="2387600"/>
          </a:xfrm>
        </p:spPr>
        <p:txBody>
          <a:bodyPr/>
          <a:lstStyle/>
          <a:p>
            <a:r>
              <a:rPr lang="en-IN" dirty="0" smtClean="0"/>
              <a:t>ARTIFICIAL INTELLIGENCE IN CYBER SECURITY</a:t>
            </a:r>
            <a:endParaRPr lang="en-IN" dirty="0"/>
          </a:p>
        </p:txBody>
      </p:sp>
      <p:sp>
        <p:nvSpPr>
          <p:cNvPr id="3" name="Subtitle 2"/>
          <p:cNvSpPr>
            <a:spLocks noGrp="1"/>
          </p:cNvSpPr>
          <p:nvPr>
            <p:ph type="subTitle" idx="1"/>
          </p:nvPr>
        </p:nvSpPr>
        <p:spPr>
          <a:xfrm>
            <a:off x="248194" y="4885508"/>
            <a:ext cx="3670663" cy="1267097"/>
          </a:xfrm>
        </p:spPr>
        <p:txBody>
          <a:bodyPr>
            <a:normAutofit lnSpcReduction="10000"/>
          </a:bodyPr>
          <a:lstStyle/>
          <a:p>
            <a:r>
              <a:rPr lang="en-IN" b="1" dirty="0" smtClean="0"/>
              <a:t>PRESENTED BY</a:t>
            </a:r>
          </a:p>
          <a:p>
            <a:r>
              <a:rPr lang="en-IN" dirty="0" smtClean="0"/>
              <a:t>GANGA PRAKASH.C</a:t>
            </a:r>
          </a:p>
          <a:p>
            <a:r>
              <a:rPr lang="en-IN" dirty="0" smtClean="0"/>
              <a:t>SOWMYA.S.S</a:t>
            </a:r>
            <a:endParaRPr lang="en-IN" dirty="0"/>
          </a:p>
        </p:txBody>
      </p:sp>
    </p:spTree>
    <p:extLst>
      <p:ext uri="{BB962C8B-B14F-4D97-AF65-F5344CB8AC3E}">
        <p14:creationId xmlns:p14="http://schemas.microsoft.com/office/powerpoint/2010/main" val="101840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692" y="509451"/>
            <a:ext cx="9143999" cy="1181237"/>
          </a:xfrm>
        </p:spPr>
        <p:txBody>
          <a:bodyPr>
            <a:normAutofit fontScale="90000"/>
          </a:bodyPr>
          <a:lstStyle/>
          <a:p>
            <a:r>
              <a:rPr lang="en-IN" dirty="0" smtClean="0"/>
              <a:t>AI IN FRAUD DETECTION AND PREVENTION</a:t>
            </a:r>
            <a:endParaRPr lang="en-IN" dirty="0"/>
          </a:p>
        </p:txBody>
      </p:sp>
      <p:sp>
        <p:nvSpPr>
          <p:cNvPr id="3" name="Content Placeholder 2"/>
          <p:cNvSpPr>
            <a:spLocks noGrp="1"/>
          </p:cNvSpPr>
          <p:nvPr>
            <p:ph idx="1"/>
          </p:nvPr>
        </p:nvSpPr>
        <p:spPr>
          <a:xfrm>
            <a:off x="0" y="1690688"/>
            <a:ext cx="10228217" cy="4383541"/>
          </a:xfrm>
        </p:spPr>
        <p:txBody>
          <a:bodyPr>
            <a:normAutofit fontScale="62500" lnSpcReduction="20000"/>
          </a:bodyPr>
          <a:lstStyle/>
          <a:p>
            <a:pPr marL="0" indent="0">
              <a:buNone/>
            </a:pPr>
            <a:endParaRPr lang="en-IN" dirty="0" smtClean="0"/>
          </a:p>
          <a:p>
            <a:r>
              <a:rPr lang="en-IN" dirty="0" smtClean="0"/>
              <a:t> </a:t>
            </a:r>
            <a:r>
              <a:rPr lang="en-IN" b="1" dirty="0" smtClean="0"/>
              <a:t>Real-time Monitoring</a:t>
            </a:r>
            <a:r>
              <a:rPr lang="en-IN" dirty="0" smtClean="0"/>
              <a:t>: </a:t>
            </a:r>
            <a:r>
              <a:rPr lang="en-IN" dirty="0"/>
              <a:t>AI </a:t>
            </a:r>
            <a:r>
              <a:rPr lang="en-IN" dirty="0" err="1" smtClean="0"/>
              <a:t>analyzing</a:t>
            </a:r>
            <a:r>
              <a:rPr lang="en-IN" dirty="0" smtClean="0"/>
              <a:t> </a:t>
            </a:r>
            <a:r>
              <a:rPr lang="en-IN" dirty="0"/>
              <a:t>transactions as they occur to detect fraud instantly</a:t>
            </a:r>
            <a:r>
              <a:rPr lang="en-IN" dirty="0" smtClean="0"/>
              <a:t>.</a:t>
            </a:r>
          </a:p>
          <a:p>
            <a:r>
              <a:rPr lang="en-IN" dirty="0" smtClean="0"/>
              <a:t> </a:t>
            </a:r>
            <a:r>
              <a:rPr lang="en-IN" b="1" dirty="0" err="1" smtClean="0"/>
              <a:t>Behavior</a:t>
            </a:r>
            <a:r>
              <a:rPr lang="en-IN" b="1" dirty="0" smtClean="0"/>
              <a:t> Analysis</a:t>
            </a:r>
            <a:r>
              <a:rPr lang="en-IN" dirty="0" smtClean="0"/>
              <a:t>: </a:t>
            </a:r>
            <a:r>
              <a:rPr lang="en-IN" dirty="0"/>
              <a:t>Machine learning models learn individual spending </a:t>
            </a:r>
            <a:r>
              <a:rPr lang="en-IN" dirty="0" smtClean="0"/>
              <a:t>patterns</a:t>
            </a:r>
          </a:p>
          <a:p>
            <a:pPr marL="0" indent="0">
              <a:buNone/>
            </a:pPr>
            <a:r>
              <a:rPr lang="en-IN" dirty="0"/>
              <a:t> </a:t>
            </a:r>
            <a:r>
              <a:rPr lang="en-IN" dirty="0" smtClean="0"/>
              <a:t>    </a:t>
            </a:r>
            <a:r>
              <a:rPr lang="en-IN" dirty="0" smtClean="0"/>
              <a:t> </a:t>
            </a:r>
            <a:r>
              <a:rPr lang="en-IN" dirty="0"/>
              <a:t>for </a:t>
            </a:r>
            <a:r>
              <a:rPr lang="en-IN" dirty="0" smtClean="0"/>
              <a:t>accurate detection.</a:t>
            </a:r>
          </a:p>
          <a:p>
            <a:r>
              <a:rPr lang="en-IN" dirty="0" smtClean="0"/>
              <a:t> </a:t>
            </a:r>
            <a:r>
              <a:rPr lang="en-IN" b="1" dirty="0" smtClean="0"/>
              <a:t>Anomaly Detection</a:t>
            </a:r>
            <a:r>
              <a:rPr lang="en-IN" dirty="0" smtClean="0"/>
              <a:t>: </a:t>
            </a:r>
            <a:r>
              <a:rPr lang="en-IN" dirty="0"/>
              <a:t>AI identifies unusual activities that deviate from normal </a:t>
            </a:r>
            <a:r>
              <a:rPr lang="en-IN" dirty="0" err="1"/>
              <a:t>behavior</a:t>
            </a:r>
            <a:r>
              <a:rPr lang="en-IN" dirty="0" smtClean="0"/>
              <a:t>.</a:t>
            </a:r>
          </a:p>
          <a:p>
            <a:r>
              <a:rPr lang="en-IN" b="1" dirty="0" smtClean="0"/>
              <a:t> Predictive Analytics</a:t>
            </a:r>
            <a:r>
              <a:rPr lang="en-IN" dirty="0" smtClean="0"/>
              <a:t>: </a:t>
            </a:r>
            <a:r>
              <a:rPr lang="en-IN" dirty="0"/>
              <a:t>AI forecasts potential fraud by </a:t>
            </a:r>
            <a:r>
              <a:rPr lang="en-IN" dirty="0" err="1"/>
              <a:t>analyzing</a:t>
            </a:r>
            <a:r>
              <a:rPr lang="en-IN" dirty="0"/>
              <a:t> historical data trends</a:t>
            </a:r>
            <a:r>
              <a:rPr lang="en-IN" dirty="0" smtClean="0"/>
              <a:t>.</a:t>
            </a:r>
          </a:p>
          <a:p>
            <a:r>
              <a:rPr lang="en-IN" b="1" dirty="0" smtClean="0"/>
              <a:t> Reduced </a:t>
            </a:r>
            <a:r>
              <a:rPr lang="en-IN" b="1" dirty="0"/>
              <a:t>False </a:t>
            </a:r>
            <a:r>
              <a:rPr lang="en-IN" b="1" dirty="0" smtClean="0"/>
              <a:t>Positives</a:t>
            </a:r>
            <a:r>
              <a:rPr lang="en-IN" dirty="0" smtClean="0"/>
              <a:t>: </a:t>
            </a:r>
            <a:r>
              <a:rPr lang="en-IN" dirty="0"/>
              <a:t>AI improves accuracy, minimizing legitimate transaction declines</a:t>
            </a:r>
            <a:r>
              <a:rPr lang="en-IN" dirty="0" smtClean="0"/>
              <a:t>.</a:t>
            </a:r>
          </a:p>
          <a:p>
            <a:r>
              <a:rPr lang="en-IN" dirty="0" smtClean="0"/>
              <a:t> </a:t>
            </a:r>
            <a:r>
              <a:rPr lang="en-IN" b="1" dirty="0" smtClean="0"/>
              <a:t>Automated Alerts</a:t>
            </a:r>
            <a:r>
              <a:rPr lang="en-IN" dirty="0" smtClean="0"/>
              <a:t>: </a:t>
            </a:r>
            <a:r>
              <a:rPr lang="en-IN" dirty="0"/>
              <a:t>AI systems notify customers of suspicious transactions promptly</a:t>
            </a:r>
            <a:r>
              <a:rPr lang="en-IN" dirty="0" smtClean="0"/>
              <a:t>.</a:t>
            </a:r>
          </a:p>
          <a:p>
            <a:r>
              <a:rPr lang="en-IN" b="1" dirty="0" smtClean="0"/>
              <a:t> Adaptive Learning: </a:t>
            </a:r>
            <a:r>
              <a:rPr lang="en-IN" dirty="0"/>
              <a:t>AI continuously updates its algorithms to adapt to new fraud tactics</a:t>
            </a:r>
            <a:r>
              <a:rPr lang="en-IN" dirty="0" smtClean="0"/>
              <a:t>.</a:t>
            </a:r>
          </a:p>
          <a:p>
            <a:r>
              <a:rPr lang="en-IN" b="1" dirty="0" smtClean="0"/>
              <a:t> Cross-Channel Analysis</a:t>
            </a:r>
            <a:r>
              <a:rPr lang="en-IN" dirty="0" smtClean="0"/>
              <a:t>: </a:t>
            </a:r>
            <a:r>
              <a:rPr lang="en-IN" dirty="0"/>
              <a:t>AI monitors multiple channels (e.g., online, in-store) for cohesive fraud </a:t>
            </a:r>
            <a:r>
              <a:rPr lang="en-IN" dirty="0" smtClean="0"/>
              <a:t>   detection.</a:t>
            </a:r>
          </a:p>
          <a:p>
            <a:r>
              <a:rPr lang="en-IN" b="1" dirty="0" smtClean="0"/>
              <a:t> Cost Savings</a:t>
            </a:r>
            <a:r>
              <a:rPr lang="en-IN" dirty="0" smtClean="0"/>
              <a:t>: </a:t>
            </a:r>
            <a:r>
              <a:rPr lang="en-IN" dirty="0"/>
              <a:t>AI prevents fraud losses, saving financial institutions millions annually</a:t>
            </a:r>
            <a:r>
              <a:rPr lang="en-IN" dirty="0" smtClean="0"/>
              <a:t>.</a:t>
            </a:r>
          </a:p>
          <a:p>
            <a:r>
              <a:rPr lang="en-IN" b="1" dirty="0" smtClean="0"/>
              <a:t> Enhanced </a:t>
            </a:r>
            <a:r>
              <a:rPr lang="en-IN" b="1" dirty="0"/>
              <a:t>Customer </a:t>
            </a:r>
            <a:r>
              <a:rPr lang="en-IN" b="1" dirty="0" smtClean="0"/>
              <a:t>Trust</a:t>
            </a:r>
            <a:r>
              <a:rPr lang="en-IN" dirty="0" smtClean="0"/>
              <a:t>: </a:t>
            </a:r>
            <a:r>
              <a:rPr lang="en-IN" dirty="0"/>
              <a:t>Proactive fraud detection builds customer confidence in security </a:t>
            </a:r>
            <a:r>
              <a:rPr lang="en-IN" dirty="0" smtClean="0"/>
              <a:t>      measures</a:t>
            </a:r>
            <a:r>
              <a:rPr lang="en-IN" dirty="0"/>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98963" y="1533934"/>
            <a:ext cx="2981021" cy="2907438"/>
          </a:xfrm>
          <a:prstGeom prst="rect">
            <a:avLst/>
          </a:prstGeom>
        </p:spPr>
      </p:pic>
    </p:spTree>
    <p:extLst>
      <p:ext uri="{BB962C8B-B14F-4D97-AF65-F5344CB8AC3E}">
        <p14:creationId xmlns:p14="http://schemas.microsoft.com/office/powerpoint/2010/main" val="2590053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AND LIMITATION </a:t>
            </a:r>
            <a:r>
              <a:rPr lang="en-IN" smtClean="0"/>
              <a:t>OF AI IN </a:t>
            </a:r>
            <a:r>
              <a:rPr lang="en-IN" dirty="0" smtClean="0"/>
              <a:t>CYBER SECURITY</a:t>
            </a:r>
            <a:endParaRPr lang="en-IN" dirty="0"/>
          </a:p>
        </p:txBody>
      </p:sp>
      <p:sp>
        <p:nvSpPr>
          <p:cNvPr id="3" name="Content Placeholder 2"/>
          <p:cNvSpPr>
            <a:spLocks noGrp="1"/>
          </p:cNvSpPr>
          <p:nvPr>
            <p:ph idx="1"/>
          </p:nvPr>
        </p:nvSpPr>
        <p:spPr/>
        <p:txBody>
          <a:bodyPr>
            <a:normAutofit/>
          </a:bodyPr>
          <a:lstStyle/>
          <a:p>
            <a:r>
              <a:rPr lang="en-US" dirty="0" smtClean="0"/>
              <a:t>High </a:t>
            </a:r>
            <a:r>
              <a:rPr lang="en-US" dirty="0"/>
              <a:t>implementation </a:t>
            </a:r>
            <a:r>
              <a:rPr lang="en-US" dirty="0" smtClean="0"/>
              <a:t>costs</a:t>
            </a:r>
          </a:p>
          <a:p>
            <a:r>
              <a:rPr lang="en-US" dirty="0" smtClean="0"/>
              <a:t>Dependence </a:t>
            </a:r>
            <a:r>
              <a:rPr lang="en-US" dirty="0"/>
              <a:t>on data </a:t>
            </a:r>
            <a:r>
              <a:rPr lang="en-US" dirty="0" smtClean="0"/>
              <a:t>quality</a:t>
            </a:r>
          </a:p>
          <a:p>
            <a:r>
              <a:rPr lang="en-US" dirty="0" smtClean="0"/>
              <a:t>False positives</a:t>
            </a:r>
          </a:p>
          <a:p>
            <a:r>
              <a:rPr lang="en-US" dirty="0" smtClean="0"/>
              <a:t>Evasion </a:t>
            </a:r>
            <a:r>
              <a:rPr lang="en-US" dirty="0"/>
              <a:t>by </a:t>
            </a:r>
            <a:r>
              <a:rPr lang="en-US" dirty="0" smtClean="0"/>
              <a:t>attackers</a:t>
            </a:r>
          </a:p>
          <a:p>
            <a:r>
              <a:rPr lang="en-US" dirty="0" smtClean="0"/>
              <a:t>Bias </a:t>
            </a:r>
            <a:r>
              <a:rPr lang="en-US" dirty="0"/>
              <a:t>in </a:t>
            </a:r>
            <a:r>
              <a:rPr lang="en-US" dirty="0" smtClean="0"/>
              <a:t>algorithms</a:t>
            </a:r>
          </a:p>
          <a:p>
            <a:r>
              <a:rPr lang="en-US" dirty="0" smtClean="0"/>
              <a:t>Complexity </a:t>
            </a:r>
            <a:r>
              <a:rPr lang="en-US" dirty="0"/>
              <a:t>in </a:t>
            </a:r>
            <a:r>
              <a:rPr lang="en-US" dirty="0" smtClean="0"/>
              <a:t>interpretation</a:t>
            </a:r>
          </a:p>
          <a:p>
            <a:r>
              <a:rPr lang="en-US" dirty="0" smtClean="0"/>
              <a:t>Adversarial attacks</a:t>
            </a:r>
          </a:p>
          <a:p>
            <a:r>
              <a:rPr lang="en-US" dirty="0" smtClean="0"/>
              <a:t>Limited adaptability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9359" y="2076994"/>
            <a:ext cx="5762239" cy="3252652"/>
          </a:xfrm>
          <a:prstGeom prst="rect">
            <a:avLst/>
          </a:prstGeom>
        </p:spPr>
      </p:pic>
    </p:spTree>
    <p:extLst>
      <p:ext uri="{BB962C8B-B14F-4D97-AF65-F5344CB8AC3E}">
        <p14:creationId xmlns:p14="http://schemas.microsoft.com/office/powerpoint/2010/main" val="954248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251" y="49016"/>
            <a:ext cx="10515600" cy="1325563"/>
          </a:xfrm>
        </p:spPr>
        <p:txBody>
          <a:bodyPr/>
          <a:lstStyle/>
          <a:p>
            <a:r>
              <a:rPr lang="en-IN" dirty="0" smtClean="0"/>
              <a:t>FUTURE TRENDS OF AI IN CYBER SECURITY</a:t>
            </a:r>
            <a:endParaRPr lang="en-IN" dirty="0"/>
          </a:p>
        </p:txBody>
      </p:sp>
      <p:sp>
        <p:nvSpPr>
          <p:cNvPr id="3" name="Content Placeholder 2"/>
          <p:cNvSpPr>
            <a:spLocks noGrp="1"/>
          </p:cNvSpPr>
          <p:nvPr>
            <p:ph idx="1"/>
          </p:nvPr>
        </p:nvSpPr>
        <p:spPr>
          <a:xfrm>
            <a:off x="524691" y="1864813"/>
            <a:ext cx="10515600" cy="4351338"/>
          </a:xfrm>
        </p:spPr>
        <p:txBody>
          <a:bodyPr>
            <a:normAutofit fontScale="92500" lnSpcReduction="20000"/>
          </a:bodyPr>
          <a:lstStyle/>
          <a:p>
            <a:r>
              <a:rPr lang="en-US" dirty="0" smtClean="0"/>
              <a:t>Autonomous </a:t>
            </a:r>
            <a:r>
              <a:rPr lang="en-US" dirty="0"/>
              <a:t>threat </a:t>
            </a:r>
            <a:r>
              <a:rPr lang="en-US" dirty="0" smtClean="0"/>
              <a:t>response  </a:t>
            </a:r>
          </a:p>
          <a:p>
            <a:r>
              <a:rPr lang="en-US" dirty="0" smtClean="0"/>
              <a:t>AI-driven </a:t>
            </a:r>
            <a:r>
              <a:rPr lang="en-US" dirty="0"/>
              <a:t>predictive </a:t>
            </a:r>
            <a:r>
              <a:rPr lang="en-US" dirty="0" smtClean="0"/>
              <a:t>security</a:t>
            </a:r>
          </a:p>
          <a:p>
            <a:r>
              <a:rPr lang="en-US" dirty="0" smtClean="0"/>
              <a:t>AI-powered </a:t>
            </a:r>
            <a:r>
              <a:rPr lang="en-US" dirty="0"/>
              <a:t>identity </a:t>
            </a:r>
            <a:r>
              <a:rPr lang="en-US" dirty="0" smtClean="0"/>
              <a:t>management  </a:t>
            </a:r>
          </a:p>
          <a:p>
            <a:r>
              <a:rPr lang="en-US" dirty="0" smtClean="0"/>
              <a:t>Improved </a:t>
            </a:r>
            <a:r>
              <a:rPr lang="en-US" dirty="0"/>
              <a:t>AI for zero-day attack </a:t>
            </a:r>
            <a:r>
              <a:rPr lang="en-US" dirty="0" smtClean="0"/>
              <a:t>detection  </a:t>
            </a:r>
          </a:p>
          <a:p>
            <a:r>
              <a:rPr lang="en-US" dirty="0" smtClean="0"/>
              <a:t>Integration </a:t>
            </a:r>
            <a:r>
              <a:rPr lang="en-US" dirty="0"/>
              <a:t>with </a:t>
            </a:r>
            <a:r>
              <a:rPr lang="en-US" dirty="0" smtClean="0"/>
              <a:t>block chain </a:t>
            </a:r>
          </a:p>
          <a:p>
            <a:r>
              <a:rPr lang="en-US" dirty="0" smtClean="0"/>
              <a:t> AI </a:t>
            </a:r>
            <a:r>
              <a:rPr lang="en-US" dirty="0"/>
              <a:t>in securing </a:t>
            </a:r>
            <a:r>
              <a:rPr lang="en-US" dirty="0" smtClean="0"/>
              <a:t>IOT devices  </a:t>
            </a:r>
          </a:p>
          <a:p>
            <a:r>
              <a:rPr lang="en-US" dirty="0" smtClean="0"/>
              <a:t>AI-enabled </a:t>
            </a:r>
            <a:r>
              <a:rPr lang="en-US" dirty="0"/>
              <a:t>cloud </a:t>
            </a:r>
            <a:r>
              <a:rPr lang="en-US" dirty="0" smtClean="0"/>
              <a:t>security  </a:t>
            </a:r>
          </a:p>
          <a:p>
            <a:r>
              <a:rPr lang="en-US" dirty="0" smtClean="0"/>
              <a:t>Collaborative </a:t>
            </a:r>
            <a:r>
              <a:rPr lang="en-US" dirty="0"/>
              <a:t>AI for global threat </a:t>
            </a:r>
            <a:r>
              <a:rPr lang="en-US" dirty="0" smtClean="0"/>
              <a:t>intelligence </a:t>
            </a:r>
          </a:p>
          <a:p>
            <a:r>
              <a:rPr lang="en-US" dirty="0" smtClean="0"/>
              <a:t> AI-driven risk assessment  </a:t>
            </a:r>
          </a:p>
          <a:p>
            <a:r>
              <a:rPr lang="en-US" dirty="0" smtClean="0"/>
              <a:t>Use </a:t>
            </a:r>
            <a:r>
              <a:rPr lang="en-US" dirty="0"/>
              <a:t>of AI to counter AI-driven </a:t>
            </a:r>
            <a:r>
              <a:rPr lang="en-US" dirty="0" smtClean="0"/>
              <a:t>cyber attacks</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2737" y="1825625"/>
            <a:ext cx="5364281" cy="2809861"/>
          </a:xfrm>
          <a:prstGeom prst="rect">
            <a:avLst/>
          </a:prstGeom>
        </p:spPr>
      </p:pic>
    </p:spTree>
    <p:extLst>
      <p:ext uri="{BB962C8B-B14F-4D97-AF65-F5344CB8AC3E}">
        <p14:creationId xmlns:p14="http://schemas.microsoft.com/office/powerpoint/2010/main" val="2492094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CONCLUSION</a:t>
            </a:r>
            <a:endParaRPr lang="en-IN" dirty="0"/>
          </a:p>
        </p:txBody>
      </p:sp>
      <p:sp>
        <p:nvSpPr>
          <p:cNvPr id="3" name="Content Placeholder 2"/>
          <p:cNvSpPr>
            <a:spLocks noGrp="1"/>
          </p:cNvSpPr>
          <p:nvPr>
            <p:ph idx="1"/>
          </p:nvPr>
        </p:nvSpPr>
        <p:spPr/>
        <p:txBody>
          <a:bodyPr>
            <a:normAutofit lnSpcReduction="10000"/>
          </a:bodyPr>
          <a:lstStyle/>
          <a:p>
            <a:r>
              <a:rPr lang="en-US" dirty="0" smtClean="0"/>
              <a:t> </a:t>
            </a:r>
            <a:r>
              <a:rPr lang="en-US" dirty="0"/>
              <a:t>AI in </a:t>
            </a:r>
            <a:r>
              <a:rPr lang="en-US" dirty="0" smtClean="0"/>
              <a:t>Cyber security AI </a:t>
            </a:r>
            <a:r>
              <a:rPr lang="en-US" dirty="0"/>
              <a:t>is transforming </a:t>
            </a:r>
            <a:r>
              <a:rPr lang="en-US" dirty="0" smtClean="0"/>
              <a:t>cyber security </a:t>
            </a:r>
            <a:r>
              <a:rPr lang="en-US" dirty="0"/>
              <a:t>by enhancing threat detection, automating responses, and predicting future attacks with greater accuracy. </a:t>
            </a:r>
            <a:endParaRPr lang="en-US" dirty="0" smtClean="0"/>
          </a:p>
          <a:p>
            <a:r>
              <a:rPr lang="en-US" dirty="0" smtClean="0"/>
              <a:t>Its </a:t>
            </a:r>
            <a:r>
              <a:rPr lang="en-US" dirty="0"/>
              <a:t>ability to process large volumes of data in real-time, identify anomalies, and adapt to evolving threats makes it indispensable in the fight against cybercrime. </a:t>
            </a:r>
            <a:r>
              <a:rPr lang="en-US" dirty="0" smtClean="0"/>
              <a:t> </a:t>
            </a:r>
          </a:p>
          <a:p>
            <a:r>
              <a:rPr lang="en-US" dirty="0" smtClean="0"/>
              <a:t>While </a:t>
            </a:r>
            <a:r>
              <a:rPr lang="en-US" dirty="0"/>
              <a:t>there are challenges, such as implementation costs and potential biases, the benefits far outweigh the limitations</a:t>
            </a:r>
            <a:r>
              <a:rPr lang="en-US" dirty="0" smtClean="0"/>
              <a:t>.</a:t>
            </a:r>
          </a:p>
          <a:p>
            <a:r>
              <a:rPr lang="en-US" dirty="0" smtClean="0"/>
              <a:t> </a:t>
            </a:r>
            <a:r>
              <a:rPr lang="en-US" dirty="0"/>
              <a:t>As cyber threats grow more sophisticated, AI will play an increasingly vital role in securing digital infrastructures, protecting organizations, and enhancing global </a:t>
            </a:r>
            <a:r>
              <a:rPr lang="en-US" dirty="0" smtClean="0"/>
              <a:t>cyber security </a:t>
            </a:r>
            <a:r>
              <a:rPr lang="en-US" dirty="0"/>
              <a:t>efforts.</a:t>
            </a:r>
            <a:endParaRPr lang="en-IN" dirty="0"/>
          </a:p>
        </p:txBody>
      </p:sp>
    </p:spTree>
    <p:extLst>
      <p:ext uri="{BB962C8B-B14F-4D97-AF65-F5344CB8AC3E}">
        <p14:creationId xmlns:p14="http://schemas.microsoft.com/office/powerpoint/2010/main" val="3380245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06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INTELLIGENCE IN CYBER SECURITY</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83281" y="1933107"/>
            <a:ext cx="5055326" cy="4705025"/>
          </a:xfrm>
          <a:prstGeom prst="rect">
            <a:avLst/>
          </a:prstGeom>
        </p:spPr>
      </p:pic>
    </p:spTree>
    <p:extLst>
      <p:ext uri="{BB962C8B-B14F-4D97-AF65-F5344CB8AC3E}">
        <p14:creationId xmlns:p14="http://schemas.microsoft.com/office/powerpoint/2010/main" val="1536932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TABLE OF CONTENTS</a:t>
            </a:r>
            <a:endParaRPr lang="en-IN" dirty="0"/>
          </a:p>
        </p:txBody>
      </p:sp>
      <p:sp>
        <p:nvSpPr>
          <p:cNvPr id="3" name="Content Placeholder 2"/>
          <p:cNvSpPr>
            <a:spLocks noGrp="1"/>
          </p:cNvSpPr>
          <p:nvPr>
            <p:ph idx="1"/>
          </p:nvPr>
        </p:nvSpPr>
        <p:spPr/>
        <p:txBody>
          <a:bodyPr>
            <a:normAutofit fontScale="92500" lnSpcReduction="20000"/>
          </a:bodyPr>
          <a:lstStyle/>
          <a:p>
            <a:r>
              <a:rPr lang="en-IN" dirty="0" smtClean="0"/>
              <a:t>Introduction to AI in Cyber security</a:t>
            </a:r>
          </a:p>
          <a:p>
            <a:r>
              <a:rPr lang="en-IN" dirty="0" smtClean="0"/>
              <a:t>Importance of AI in Cyber security</a:t>
            </a:r>
          </a:p>
          <a:p>
            <a:r>
              <a:rPr lang="en-IN" dirty="0" smtClean="0"/>
              <a:t>Key AI technology used in Cyber security</a:t>
            </a:r>
          </a:p>
          <a:p>
            <a:r>
              <a:rPr lang="en-IN" dirty="0" smtClean="0"/>
              <a:t>Application of AI in Cyber security</a:t>
            </a:r>
          </a:p>
          <a:p>
            <a:r>
              <a:rPr lang="en-IN" dirty="0" smtClean="0"/>
              <a:t>Case studies</a:t>
            </a:r>
          </a:p>
          <a:p>
            <a:r>
              <a:rPr lang="en-IN" dirty="0" smtClean="0"/>
              <a:t>Benefits of AI in Cyber security</a:t>
            </a:r>
          </a:p>
          <a:p>
            <a:r>
              <a:rPr lang="en-IN" dirty="0" smtClean="0"/>
              <a:t>AI in fraud detection and prevention</a:t>
            </a:r>
          </a:p>
          <a:p>
            <a:r>
              <a:rPr lang="en-IN" dirty="0" smtClean="0"/>
              <a:t>Challenges and limitations in Cyber</a:t>
            </a:r>
          </a:p>
          <a:p>
            <a:r>
              <a:rPr lang="en-IN" dirty="0" smtClean="0"/>
              <a:t>Future trends</a:t>
            </a:r>
          </a:p>
          <a:p>
            <a:r>
              <a:rPr lang="en-IN" dirty="0" smtClean="0"/>
              <a:t>conclusion</a:t>
            </a:r>
          </a:p>
        </p:txBody>
      </p:sp>
    </p:spTree>
    <p:extLst>
      <p:ext uri="{BB962C8B-B14F-4D97-AF65-F5344CB8AC3E}">
        <p14:creationId xmlns:p14="http://schemas.microsoft.com/office/powerpoint/2010/main" val="759539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6028" y="259985"/>
            <a:ext cx="10515600" cy="1325563"/>
          </a:xfrm>
        </p:spPr>
        <p:txBody>
          <a:bodyPr/>
          <a:lstStyle/>
          <a:p>
            <a:r>
              <a:rPr lang="en-IN" dirty="0" smtClean="0"/>
              <a:t>INTRODUCTION</a:t>
            </a:r>
            <a:endParaRPr lang="en-IN" dirty="0"/>
          </a:p>
        </p:txBody>
      </p:sp>
      <p:sp>
        <p:nvSpPr>
          <p:cNvPr id="3" name="Content Placeholder 2"/>
          <p:cNvSpPr>
            <a:spLocks noGrp="1"/>
          </p:cNvSpPr>
          <p:nvPr>
            <p:ph idx="1"/>
          </p:nvPr>
        </p:nvSpPr>
        <p:spPr/>
        <p:txBody>
          <a:bodyPr>
            <a:normAutofit fontScale="70000" lnSpcReduction="20000"/>
          </a:bodyPr>
          <a:lstStyle/>
          <a:p>
            <a:r>
              <a:rPr lang="en-US" sz="3400" b="1" dirty="0" smtClean="0"/>
              <a:t>Definition </a:t>
            </a:r>
            <a:r>
              <a:rPr lang="en-US" sz="3400" b="1" dirty="0"/>
              <a:t>of </a:t>
            </a:r>
            <a:r>
              <a:rPr lang="en-US" sz="3400" b="1" dirty="0" smtClean="0"/>
              <a:t>AI: </a:t>
            </a:r>
          </a:p>
          <a:p>
            <a:pPr marL="0" indent="0">
              <a:buNone/>
            </a:pPr>
            <a:r>
              <a:rPr lang="en-US" dirty="0"/>
              <a:t> </a:t>
            </a:r>
            <a:r>
              <a:rPr lang="en-US" dirty="0" smtClean="0"/>
              <a:t>            </a:t>
            </a:r>
            <a:r>
              <a:rPr lang="en-US" dirty="0"/>
              <a:t>Artificial Intelligence (AI) refers to the ability of machines and software to perform tasks that typically require human intelligence, such as learning, reasoning, and problem-solving. In </a:t>
            </a:r>
            <a:r>
              <a:rPr lang="en-US" dirty="0" smtClean="0"/>
              <a:t>cyber security</a:t>
            </a:r>
            <a:r>
              <a:rPr lang="en-US" dirty="0"/>
              <a:t>, AI is used to enhance the detection, prevention, and response to cyber threats by analyzing vast amounts of data in real-time and identifying patterns of suspicious activity</a:t>
            </a:r>
            <a:r>
              <a:rPr lang="en-US" dirty="0" smtClean="0"/>
              <a:t>.</a:t>
            </a:r>
          </a:p>
          <a:p>
            <a:r>
              <a:rPr lang="en-US" sz="3400" b="1" dirty="0" smtClean="0"/>
              <a:t>Relevance to Cyber security</a:t>
            </a:r>
            <a:r>
              <a:rPr lang="en-US" dirty="0" smtClean="0"/>
              <a:t>: </a:t>
            </a:r>
          </a:p>
          <a:p>
            <a:pPr marL="0" indent="0">
              <a:buNone/>
            </a:pPr>
            <a:r>
              <a:rPr lang="en-US" dirty="0" smtClean="0"/>
              <a:t>           As cyber attacks </a:t>
            </a:r>
            <a:r>
              <a:rPr lang="en-US" dirty="0"/>
              <a:t>become more sophisticated and frequent, traditional security methods struggle to keep pace. AI enables faster, more accurate threat detection, automates responses, and predicts potential attacks, making it crucial for defending against the ever-evolving landscape of cyber threats</a:t>
            </a:r>
            <a:r>
              <a:rPr lang="en-US" dirty="0" smtClean="0"/>
              <a:t>.</a:t>
            </a:r>
          </a:p>
          <a:p>
            <a:r>
              <a:rPr lang="en-US" sz="3400" b="1" dirty="0" smtClean="0"/>
              <a:t>Need </a:t>
            </a:r>
            <a:r>
              <a:rPr lang="en-US" sz="3400" b="1" dirty="0"/>
              <a:t>for </a:t>
            </a:r>
            <a:r>
              <a:rPr lang="en-US" sz="3400" b="1" dirty="0" smtClean="0"/>
              <a:t>AI</a:t>
            </a:r>
            <a:r>
              <a:rPr lang="en-US" dirty="0" smtClean="0"/>
              <a:t>: </a:t>
            </a:r>
          </a:p>
          <a:p>
            <a:pPr marL="0" indent="0">
              <a:buNone/>
            </a:pPr>
            <a:r>
              <a:rPr lang="en-US" dirty="0" smtClean="0"/>
              <a:t>        The </a:t>
            </a:r>
            <a:r>
              <a:rPr lang="en-US" dirty="0"/>
              <a:t>rise of advanced threats, such as </a:t>
            </a:r>
            <a:r>
              <a:rPr lang="en-US" dirty="0" smtClean="0"/>
              <a:t>ransom ware</a:t>
            </a:r>
            <a:r>
              <a:rPr lang="en-US" dirty="0"/>
              <a:t>, phishing, and zero-day exploits, requires security systems that can adapt in real time. AI’s ability to analyze huge data sets, recognize anomalies, and respond immediately makes it essential for modern </a:t>
            </a:r>
            <a:r>
              <a:rPr lang="en-US" dirty="0" smtClean="0"/>
              <a:t>cyber security </a:t>
            </a:r>
            <a:r>
              <a:rPr lang="en-US" dirty="0"/>
              <a:t>efforts</a:t>
            </a:r>
            <a:r>
              <a:rPr lang="en-US" dirty="0" smtClean="0"/>
              <a:t>.</a:t>
            </a:r>
            <a:endParaRPr lang="en-IN" dirty="0"/>
          </a:p>
        </p:txBody>
      </p:sp>
    </p:spTree>
    <p:extLst>
      <p:ext uri="{BB962C8B-B14F-4D97-AF65-F5344CB8AC3E}">
        <p14:creationId xmlns:p14="http://schemas.microsoft.com/office/powerpoint/2010/main" val="26813926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IMPORTANCE OF AI IN CYBER SECURITY</a:t>
            </a:r>
            <a:endParaRPr lang="en-IN" dirty="0"/>
          </a:p>
        </p:txBody>
      </p:sp>
      <p:sp>
        <p:nvSpPr>
          <p:cNvPr id="3" name="Content Placeholder 2"/>
          <p:cNvSpPr>
            <a:spLocks noGrp="1"/>
          </p:cNvSpPr>
          <p:nvPr>
            <p:ph idx="1"/>
          </p:nvPr>
        </p:nvSpPr>
        <p:spPr/>
        <p:txBody>
          <a:bodyPr/>
          <a:lstStyle/>
          <a:p>
            <a:pPr lvl="1"/>
            <a:r>
              <a:rPr lang="en-US" dirty="0" smtClean="0"/>
              <a:t>  Automates </a:t>
            </a:r>
            <a:r>
              <a:rPr lang="en-US" dirty="0"/>
              <a:t>threat </a:t>
            </a:r>
            <a:r>
              <a:rPr lang="en-US" dirty="0" smtClean="0"/>
              <a:t>detection </a:t>
            </a:r>
            <a:r>
              <a:rPr lang="en-US" dirty="0"/>
              <a:t>to catch attacks instantly</a:t>
            </a:r>
            <a:r>
              <a:rPr lang="en-US" dirty="0" smtClean="0"/>
              <a:t>.</a:t>
            </a:r>
          </a:p>
          <a:p>
            <a:pPr lvl="1"/>
            <a:r>
              <a:rPr lang="en-US" dirty="0" smtClean="0"/>
              <a:t>  Analyzes </a:t>
            </a:r>
            <a:r>
              <a:rPr lang="en-US" dirty="0"/>
              <a:t>large </a:t>
            </a:r>
            <a:r>
              <a:rPr lang="en-US" dirty="0" smtClean="0"/>
              <a:t>data </a:t>
            </a:r>
            <a:r>
              <a:rPr lang="en-US" dirty="0"/>
              <a:t>for hidden security </a:t>
            </a:r>
            <a:r>
              <a:rPr lang="en-US" dirty="0" smtClean="0"/>
              <a:t>patterns</a:t>
            </a:r>
          </a:p>
          <a:p>
            <a:pPr lvl="1"/>
            <a:r>
              <a:rPr lang="en-US" dirty="0" smtClean="0"/>
              <a:t>  Speeds </a:t>
            </a:r>
            <a:r>
              <a:rPr lang="en-US" dirty="0"/>
              <a:t>up response </a:t>
            </a:r>
            <a:r>
              <a:rPr lang="en-US" dirty="0" smtClean="0"/>
              <a:t>times </a:t>
            </a:r>
            <a:r>
              <a:rPr lang="en-US" dirty="0"/>
              <a:t>to minimize damage</a:t>
            </a:r>
            <a:r>
              <a:rPr lang="en-US" dirty="0" smtClean="0"/>
              <a:t>.</a:t>
            </a:r>
          </a:p>
          <a:p>
            <a:pPr lvl="1"/>
            <a:r>
              <a:rPr lang="en-US" dirty="0" smtClean="0"/>
              <a:t>  Predicts </a:t>
            </a:r>
            <a:r>
              <a:rPr lang="en-US" dirty="0"/>
              <a:t>future </a:t>
            </a:r>
            <a:r>
              <a:rPr lang="en-US" dirty="0" smtClean="0"/>
              <a:t>attacks </a:t>
            </a:r>
            <a:r>
              <a:rPr lang="en-US" dirty="0"/>
              <a:t>by learning from past incidents</a:t>
            </a:r>
            <a:r>
              <a:rPr lang="en-US" dirty="0" smtClean="0"/>
              <a:t>.</a:t>
            </a:r>
          </a:p>
          <a:p>
            <a:pPr lvl="1"/>
            <a:r>
              <a:rPr lang="en-US" dirty="0" smtClean="0"/>
              <a:t>  Reduces </a:t>
            </a:r>
            <a:r>
              <a:rPr lang="en-US" dirty="0"/>
              <a:t>false </a:t>
            </a:r>
            <a:r>
              <a:rPr lang="en-US" dirty="0" smtClean="0"/>
              <a:t>positives </a:t>
            </a:r>
            <a:r>
              <a:rPr lang="en-US" dirty="0"/>
              <a:t>for more accurate threat detection</a:t>
            </a:r>
            <a:r>
              <a:rPr lang="en-US" dirty="0" smtClean="0"/>
              <a:t>.</a:t>
            </a:r>
          </a:p>
          <a:p>
            <a:pPr lvl="1"/>
            <a:r>
              <a:rPr lang="en-US" dirty="0" smtClean="0"/>
              <a:t>  Adapts </a:t>
            </a:r>
            <a:r>
              <a:rPr lang="en-US" dirty="0"/>
              <a:t>to new </a:t>
            </a:r>
            <a:r>
              <a:rPr lang="en-US" dirty="0" smtClean="0"/>
              <a:t>threats </a:t>
            </a:r>
            <a:r>
              <a:rPr lang="en-US" dirty="0"/>
              <a:t>by evolving with </a:t>
            </a:r>
            <a:r>
              <a:rPr lang="en-US" dirty="0" smtClean="0"/>
              <a:t>cyber attacks.</a:t>
            </a:r>
          </a:p>
          <a:p>
            <a:pPr lvl="1"/>
            <a:r>
              <a:rPr lang="en-US" dirty="0" smtClean="0"/>
              <a:t>  Secures devices </a:t>
            </a:r>
            <a:r>
              <a:rPr lang="en-US" dirty="0"/>
              <a:t>by spotting unusual behaviors</a:t>
            </a:r>
            <a:r>
              <a:rPr lang="en-US" dirty="0" smtClean="0"/>
              <a:t>.</a:t>
            </a:r>
          </a:p>
          <a:p>
            <a:pPr lvl="1"/>
            <a:r>
              <a:rPr lang="en-US" dirty="0" smtClean="0"/>
              <a:t>  Monitors </a:t>
            </a:r>
            <a:r>
              <a:rPr lang="en-US" dirty="0"/>
              <a:t>in </a:t>
            </a:r>
            <a:r>
              <a:rPr lang="en-US" dirty="0" smtClean="0"/>
              <a:t>real-time </a:t>
            </a:r>
            <a:r>
              <a:rPr lang="en-US" dirty="0"/>
              <a:t>for continuous risk assessment</a:t>
            </a:r>
            <a:r>
              <a:rPr lang="en-US" dirty="0" smtClean="0"/>
              <a:t>.</a:t>
            </a:r>
          </a:p>
          <a:p>
            <a:pPr lvl="1"/>
            <a:r>
              <a:rPr lang="en-US" dirty="0" smtClean="0"/>
              <a:t>  Detects phishing </a:t>
            </a:r>
            <a:r>
              <a:rPr lang="en-US" dirty="0"/>
              <a:t>by analyzing suspicious emails</a:t>
            </a:r>
            <a:r>
              <a:rPr lang="en-US" dirty="0" smtClean="0"/>
              <a:t>.</a:t>
            </a:r>
          </a:p>
          <a:p>
            <a:pPr lvl="1"/>
            <a:r>
              <a:rPr lang="en-US" dirty="0" smtClean="0"/>
              <a:t>  Supports </a:t>
            </a:r>
            <a:r>
              <a:rPr lang="en-US" dirty="0"/>
              <a:t>human </a:t>
            </a:r>
            <a:r>
              <a:rPr lang="en-US" dirty="0" smtClean="0"/>
              <a:t>experts </a:t>
            </a:r>
            <a:r>
              <a:rPr lang="en-US" dirty="0"/>
              <a:t>by automating routine tasks.</a:t>
            </a:r>
            <a:endParaRPr lang="en-IN" dirty="0"/>
          </a:p>
        </p:txBody>
      </p:sp>
    </p:spTree>
    <p:extLst>
      <p:ext uri="{BB962C8B-B14F-4D97-AF65-F5344CB8AC3E}">
        <p14:creationId xmlns:p14="http://schemas.microsoft.com/office/powerpoint/2010/main" val="1087043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KEY AI TECHNOLOGIES USED IN CYBER SECURITY</a:t>
            </a:r>
            <a:br>
              <a:rPr lang="en-IN" dirty="0" smtClean="0"/>
            </a:br>
            <a:endParaRPr lang="en-IN" dirty="0"/>
          </a:p>
        </p:txBody>
      </p:sp>
      <p:sp>
        <p:nvSpPr>
          <p:cNvPr id="3" name="Content Placeholder 2"/>
          <p:cNvSpPr>
            <a:spLocks noGrp="1"/>
          </p:cNvSpPr>
          <p:nvPr>
            <p:ph idx="1"/>
          </p:nvPr>
        </p:nvSpPr>
        <p:spPr/>
        <p:txBody>
          <a:bodyPr>
            <a:normAutofit fontScale="85000" lnSpcReduction="20000"/>
          </a:bodyPr>
          <a:lstStyle/>
          <a:p>
            <a:r>
              <a:rPr lang="en-US" b="1" dirty="0" smtClean="0"/>
              <a:t> Machine </a:t>
            </a:r>
            <a:r>
              <a:rPr lang="en-US" b="1" dirty="0"/>
              <a:t>Learning </a:t>
            </a:r>
            <a:r>
              <a:rPr lang="en-US" dirty="0"/>
              <a:t>(ML</a:t>
            </a:r>
            <a:r>
              <a:rPr lang="en-US" dirty="0" smtClean="0"/>
              <a:t>): </a:t>
            </a:r>
            <a:r>
              <a:rPr lang="en-US" dirty="0"/>
              <a:t>Learns from data to detect and predict threats</a:t>
            </a:r>
            <a:r>
              <a:rPr lang="en-US" dirty="0" smtClean="0"/>
              <a:t>.</a:t>
            </a:r>
          </a:p>
          <a:p>
            <a:r>
              <a:rPr lang="en-US" b="1" dirty="0" smtClean="0"/>
              <a:t> Deep Learning</a:t>
            </a:r>
            <a:r>
              <a:rPr lang="en-US" dirty="0" smtClean="0"/>
              <a:t>: </a:t>
            </a:r>
            <a:r>
              <a:rPr lang="en-US" dirty="0"/>
              <a:t>Identifies complex attack patterns with neural networks</a:t>
            </a:r>
            <a:r>
              <a:rPr lang="en-US" dirty="0" smtClean="0"/>
              <a:t>.</a:t>
            </a:r>
          </a:p>
          <a:p>
            <a:r>
              <a:rPr lang="en-US" b="1" dirty="0" smtClean="0"/>
              <a:t> Natural Language Processing </a:t>
            </a:r>
            <a:r>
              <a:rPr lang="en-US" b="1" dirty="0"/>
              <a:t>(NLP</a:t>
            </a:r>
            <a:r>
              <a:rPr lang="en-US" dirty="0" smtClean="0"/>
              <a:t>): </a:t>
            </a:r>
            <a:r>
              <a:rPr lang="en-US" dirty="0"/>
              <a:t>Detects phishing emails and malicious text</a:t>
            </a:r>
            <a:r>
              <a:rPr lang="en-US" dirty="0" smtClean="0"/>
              <a:t>.</a:t>
            </a:r>
          </a:p>
          <a:p>
            <a:r>
              <a:rPr lang="en-US" b="1" dirty="0" smtClean="0"/>
              <a:t> Anomaly Detection</a:t>
            </a:r>
            <a:r>
              <a:rPr lang="en-US" dirty="0" smtClean="0"/>
              <a:t>: </a:t>
            </a:r>
            <a:r>
              <a:rPr lang="en-US" dirty="0"/>
              <a:t>Spots unusual behavior in networks and systems</a:t>
            </a:r>
            <a:r>
              <a:rPr lang="en-US" dirty="0" smtClean="0"/>
              <a:t>.</a:t>
            </a:r>
          </a:p>
          <a:p>
            <a:r>
              <a:rPr lang="en-US" b="1" dirty="0" smtClean="0"/>
              <a:t> Behavioral Analytics</a:t>
            </a:r>
            <a:r>
              <a:rPr lang="en-US" dirty="0" smtClean="0"/>
              <a:t>: </a:t>
            </a:r>
            <a:r>
              <a:rPr lang="en-US" dirty="0"/>
              <a:t>Tracks user activity to identify insider </a:t>
            </a:r>
            <a:r>
              <a:rPr lang="en-US" dirty="0" smtClean="0"/>
              <a:t>threats.</a:t>
            </a:r>
          </a:p>
          <a:p>
            <a:r>
              <a:rPr lang="en-US" b="1" dirty="0" smtClean="0"/>
              <a:t> Automated </a:t>
            </a:r>
            <a:r>
              <a:rPr lang="en-US" b="1" dirty="0"/>
              <a:t>Threat </a:t>
            </a:r>
            <a:r>
              <a:rPr lang="en-US" b="1" dirty="0" smtClean="0"/>
              <a:t>Intelligence: </a:t>
            </a:r>
            <a:r>
              <a:rPr lang="en-US" dirty="0"/>
              <a:t>Gathers and analyzes global threat data</a:t>
            </a:r>
            <a:r>
              <a:rPr lang="en-US" dirty="0" smtClean="0"/>
              <a:t>.</a:t>
            </a:r>
          </a:p>
          <a:p>
            <a:r>
              <a:rPr lang="en-US" b="1" dirty="0" smtClean="0"/>
              <a:t> Computer Vision:</a:t>
            </a:r>
            <a:r>
              <a:rPr lang="en-US" dirty="0" smtClean="0"/>
              <a:t> </a:t>
            </a:r>
            <a:r>
              <a:rPr lang="en-US" dirty="0"/>
              <a:t>Detects malicious content in images or videos</a:t>
            </a:r>
            <a:r>
              <a:rPr lang="en-US" dirty="0" smtClean="0"/>
              <a:t>.</a:t>
            </a:r>
          </a:p>
          <a:p>
            <a:r>
              <a:rPr lang="en-US" b="1" dirty="0" smtClean="0"/>
              <a:t> Predictive Analytics</a:t>
            </a:r>
            <a:r>
              <a:rPr lang="en-US" dirty="0" smtClean="0"/>
              <a:t>: </a:t>
            </a:r>
            <a:r>
              <a:rPr lang="en-US" dirty="0"/>
              <a:t>Forecasts potential attacks based on historical data</a:t>
            </a:r>
            <a:r>
              <a:rPr lang="en-US" dirty="0" smtClean="0"/>
              <a:t>.</a:t>
            </a:r>
          </a:p>
          <a:p>
            <a:r>
              <a:rPr lang="en-US" b="1" dirty="0" smtClean="0"/>
              <a:t> Reinforcement Learning</a:t>
            </a:r>
            <a:r>
              <a:rPr lang="en-US" dirty="0" smtClean="0"/>
              <a:t>: </a:t>
            </a:r>
            <a:r>
              <a:rPr lang="en-US" dirty="0"/>
              <a:t>Improves response strategies through trial and error</a:t>
            </a:r>
            <a:r>
              <a:rPr lang="en-US" dirty="0" smtClean="0"/>
              <a:t>.</a:t>
            </a:r>
          </a:p>
          <a:p>
            <a:r>
              <a:rPr lang="en-US" b="1" dirty="0" smtClean="0"/>
              <a:t> AI-powered </a:t>
            </a:r>
            <a:r>
              <a:rPr lang="en-US" b="1" dirty="0"/>
              <a:t>Security </a:t>
            </a:r>
            <a:r>
              <a:rPr lang="en-US" b="1" dirty="0" smtClean="0"/>
              <a:t>Orchestration</a:t>
            </a:r>
            <a:r>
              <a:rPr lang="en-US" dirty="0" smtClean="0"/>
              <a:t>: </a:t>
            </a:r>
            <a:r>
              <a:rPr lang="en-US" dirty="0"/>
              <a:t>Automates security operations and incident response.</a:t>
            </a:r>
            <a:endParaRPr lang="en-IN" dirty="0"/>
          </a:p>
        </p:txBody>
      </p:sp>
    </p:spTree>
    <p:extLst>
      <p:ext uri="{BB962C8B-B14F-4D97-AF65-F5344CB8AC3E}">
        <p14:creationId xmlns:p14="http://schemas.microsoft.com/office/powerpoint/2010/main" val="2013524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 OF AI IN CYBER SECURITY</a:t>
            </a:r>
            <a:endParaRPr lang="en-IN" dirty="0"/>
          </a:p>
        </p:txBody>
      </p:sp>
      <p:sp>
        <p:nvSpPr>
          <p:cNvPr id="3" name="Content Placeholder 2"/>
          <p:cNvSpPr>
            <a:spLocks noGrp="1"/>
          </p:cNvSpPr>
          <p:nvPr>
            <p:ph idx="1"/>
          </p:nvPr>
        </p:nvSpPr>
        <p:spPr>
          <a:xfrm>
            <a:off x="248194" y="1825624"/>
            <a:ext cx="11105606" cy="4351338"/>
          </a:xfrm>
        </p:spPr>
        <p:txBody>
          <a:bodyPr>
            <a:normAutofit fontScale="85000" lnSpcReduction="20000"/>
          </a:bodyPr>
          <a:lstStyle/>
          <a:p>
            <a:pPr marL="0" indent="0">
              <a:buNone/>
            </a:pPr>
            <a:endParaRPr lang="en-US" dirty="0" smtClean="0"/>
          </a:p>
          <a:p>
            <a:r>
              <a:rPr lang="en-US" dirty="0" smtClean="0"/>
              <a:t> Detects malware </a:t>
            </a:r>
            <a:r>
              <a:rPr lang="en-US" dirty="0"/>
              <a:t>and new types of attacks</a:t>
            </a:r>
            <a:r>
              <a:rPr lang="en-US" dirty="0" smtClean="0"/>
              <a:t>.</a:t>
            </a:r>
          </a:p>
          <a:p>
            <a:r>
              <a:rPr lang="en-US" dirty="0" smtClean="0"/>
              <a:t>Filters </a:t>
            </a:r>
            <a:r>
              <a:rPr lang="en-US" dirty="0"/>
              <a:t>phishing </a:t>
            </a:r>
            <a:r>
              <a:rPr lang="en-US" dirty="0" smtClean="0"/>
              <a:t>emails with </a:t>
            </a:r>
            <a:r>
              <a:rPr lang="en-US" dirty="0"/>
              <a:t>advanced analysis</a:t>
            </a:r>
            <a:r>
              <a:rPr lang="en-US" dirty="0" smtClean="0"/>
              <a:t>.</a:t>
            </a:r>
          </a:p>
          <a:p>
            <a:r>
              <a:rPr lang="en-US" dirty="0" smtClean="0"/>
              <a:t>Prevents fraud </a:t>
            </a:r>
            <a:r>
              <a:rPr lang="en-US" dirty="0"/>
              <a:t>by monitoring transactions in real-time</a:t>
            </a:r>
            <a:r>
              <a:rPr lang="en-US" dirty="0" smtClean="0"/>
              <a:t>.</a:t>
            </a:r>
          </a:p>
          <a:p>
            <a:r>
              <a:rPr lang="en-US" dirty="0" smtClean="0"/>
              <a:t>Automates </a:t>
            </a:r>
            <a:r>
              <a:rPr lang="en-US" dirty="0"/>
              <a:t>incident </a:t>
            </a:r>
            <a:r>
              <a:rPr lang="en-US" dirty="0" smtClean="0"/>
              <a:t>response </a:t>
            </a:r>
            <a:r>
              <a:rPr lang="en-US" dirty="0"/>
              <a:t>to handle attacks </a:t>
            </a:r>
            <a:r>
              <a:rPr lang="en-US" dirty="0" smtClean="0"/>
              <a:t>quickly.</a:t>
            </a:r>
          </a:p>
          <a:p>
            <a:r>
              <a:rPr lang="en-US" dirty="0" smtClean="0"/>
              <a:t>Monitors networks for </a:t>
            </a:r>
            <a:r>
              <a:rPr lang="en-US" dirty="0"/>
              <a:t>unusual activity or traffic</a:t>
            </a:r>
            <a:r>
              <a:rPr lang="en-US" dirty="0" smtClean="0"/>
              <a:t>.</a:t>
            </a:r>
          </a:p>
          <a:p>
            <a:r>
              <a:rPr lang="en-US" dirty="0" smtClean="0"/>
              <a:t>Tracks </a:t>
            </a:r>
            <a:r>
              <a:rPr lang="en-US" dirty="0"/>
              <a:t>user </a:t>
            </a:r>
            <a:r>
              <a:rPr lang="en-US" dirty="0" smtClean="0"/>
              <a:t>behavior </a:t>
            </a:r>
            <a:r>
              <a:rPr lang="en-US" dirty="0"/>
              <a:t>to detect insider threats</a:t>
            </a:r>
            <a:r>
              <a:rPr lang="en-US" dirty="0" smtClean="0"/>
              <a:t>.</a:t>
            </a:r>
          </a:p>
          <a:p>
            <a:r>
              <a:rPr lang="en-US" dirty="0" smtClean="0"/>
              <a:t>Finds vulnerabilities </a:t>
            </a:r>
            <a:r>
              <a:rPr lang="en-US" dirty="0"/>
              <a:t>in software and systems</a:t>
            </a:r>
            <a:r>
              <a:rPr lang="en-US" dirty="0" smtClean="0"/>
              <a:t>.</a:t>
            </a:r>
          </a:p>
          <a:p>
            <a:r>
              <a:rPr lang="en-US" dirty="0" smtClean="0"/>
              <a:t>Defends </a:t>
            </a:r>
            <a:r>
              <a:rPr lang="en-US" dirty="0"/>
              <a:t>against </a:t>
            </a:r>
            <a:r>
              <a:rPr lang="en-US" dirty="0" err="1" smtClean="0"/>
              <a:t>DDoS</a:t>
            </a:r>
            <a:r>
              <a:rPr lang="en-US" dirty="0" smtClean="0"/>
              <a:t> </a:t>
            </a:r>
            <a:r>
              <a:rPr lang="en-US" dirty="0"/>
              <a:t>and network intrusions</a:t>
            </a:r>
            <a:r>
              <a:rPr lang="en-US" dirty="0" smtClean="0"/>
              <a:t>.</a:t>
            </a:r>
          </a:p>
          <a:p>
            <a:r>
              <a:rPr lang="en-US" dirty="0" smtClean="0"/>
              <a:t>Secures devices </a:t>
            </a:r>
            <a:r>
              <a:rPr lang="en-US" dirty="0"/>
              <a:t>by spotting malicious actions</a:t>
            </a:r>
            <a:r>
              <a:rPr lang="en-US" dirty="0" smtClean="0"/>
              <a:t>.</a:t>
            </a:r>
          </a:p>
          <a:p>
            <a:r>
              <a:rPr lang="en-US" dirty="0" smtClean="0"/>
              <a:t>Analyzes </a:t>
            </a:r>
            <a:r>
              <a:rPr lang="en-US" dirty="0"/>
              <a:t>global </a:t>
            </a:r>
            <a:r>
              <a:rPr lang="en-US" dirty="0" smtClean="0"/>
              <a:t>threats for </a:t>
            </a:r>
            <a:r>
              <a:rPr lang="en-US" dirty="0"/>
              <a:t>better protection.</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84128" y="4001293"/>
            <a:ext cx="5133702" cy="1753115"/>
          </a:xfrm>
          <a:prstGeom prst="rect">
            <a:avLst/>
          </a:prstGeom>
        </p:spPr>
      </p:pic>
    </p:spTree>
    <p:extLst>
      <p:ext uri="{BB962C8B-B14F-4D97-AF65-F5344CB8AC3E}">
        <p14:creationId xmlns:p14="http://schemas.microsoft.com/office/powerpoint/2010/main" val="315445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CASE STUDY OF AI IN CYBER SECURITY</a:t>
            </a:r>
            <a:endParaRPr lang="en-IN" dirty="0"/>
          </a:p>
        </p:txBody>
      </p:sp>
      <p:sp>
        <p:nvSpPr>
          <p:cNvPr id="3" name="Content Placeholder 2"/>
          <p:cNvSpPr>
            <a:spLocks noGrp="1"/>
          </p:cNvSpPr>
          <p:nvPr>
            <p:ph idx="1"/>
          </p:nvPr>
        </p:nvSpPr>
        <p:spPr/>
        <p:txBody>
          <a:bodyPr>
            <a:normAutofit fontScale="70000" lnSpcReduction="20000"/>
          </a:bodyPr>
          <a:lstStyle/>
          <a:p>
            <a:pPr marL="0" indent="0">
              <a:buNone/>
            </a:pPr>
            <a:endParaRPr lang="en-US" dirty="0" smtClean="0"/>
          </a:p>
          <a:p>
            <a:r>
              <a:rPr lang="en-US" b="1" dirty="0" smtClean="0"/>
              <a:t>Overview:</a:t>
            </a:r>
          </a:p>
          <a:p>
            <a:r>
              <a:rPr lang="en-US" dirty="0" smtClean="0"/>
              <a:t>  </a:t>
            </a:r>
            <a:r>
              <a:rPr lang="en-US" dirty="0"/>
              <a:t>Financial institutions face rising threats from fraud, including credit card fraud and identity theft. Traditional d</a:t>
            </a:r>
            <a:r>
              <a:rPr lang="en-US" dirty="0" smtClean="0"/>
              <a:t>etection </a:t>
            </a:r>
            <a:r>
              <a:rPr lang="en-US" dirty="0"/>
              <a:t>methods often fail to keep pace with sophisticated tactics used by fraudsters</a:t>
            </a:r>
            <a:r>
              <a:rPr lang="en-US" dirty="0" smtClean="0"/>
              <a:t>.</a:t>
            </a:r>
          </a:p>
          <a:p>
            <a:r>
              <a:rPr lang="en-US" b="1" dirty="0" smtClean="0"/>
              <a:t>AI Implementation</a:t>
            </a:r>
            <a:r>
              <a:rPr lang="en-US" dirty="0" smtClean="0"/>
              <a:t>: </a:t>
            </a:r>
          </a:p>
          <a:p>
            <a:r>
              <a:rPr lang="en-US" dirty="0" smtClean="0"/>
              <a:t> </a:t>
            </a:r>
            <a:r>
              <a:rPr lang="en-US" dirty="0"/>
              <a:t>Banks utilize AI algorithms to analyze transaction patterns in real time. Machine learning models detect anomalies by learning individual customer behaviors</a:t>
            </a:r>
            <a:r>
              <a:rPr lang="en-US" dirty="0" smtClean="0"/>
              <a:t>.</a:t>
            </a:r>
          </a:p>
          <a:p>
            <a:r>
              <a:rPr lang="en-US" b="1" dirty="0" smtClean="0"/>
              <a:t>Result</a:t>
            </a:r>
            <a:r>
              <a:rPr lang="en-US" dirty="0" smtClean="0"/>
              <a:t>:</a:t>
            </a:r>
          </a:p>
          <a:p>
            <a:r>
              <a:rPr lang="en-US" b="1" dirty="0" smtClean="0"/>
              <a:t>Fraud Reduction</a:t>
            </a:r>
            <a:r>
              <a:rPr lang="en-US" dirty="0" smtClean="0"/>
              <a:t>: </a:t>
            </a:r>
            <a:r>
              <a:rPr lang="en-US" dirty="0"/>
              <a:t>Institutions report up to a 50% decrease in fraud </a:t>
            </a:r>
            <a:r>
              <a:rPr lang="en-US" dirty="0" smtClean="0"/>
              <a:t>cases.</a:t>
            </a:r>
          </a:p>
          <a:p>
            <a:r>
              <a:rPr lang="en-US" b="1" dirty="0" smtClean="0"/>
              <a:t>Enhanced Accuracy</a:t>
            </a:r>
            <a:r>
              <a:rPr lang="en-US" dirty="0" smtClean="0"/>
              <a:t>: </a:t>
            </a:r>
            <a:r>
              <a:rPr lang="en-US" dirty="0"/>
              <a:t>Fewer false positives improve customer experience</a:t>
            </a:r>
            <a:r>
              <a:rPr lang="en-US" dirty="0" smtClean="0"/>
              <a:t>. </a:t>
            </a:r>
          </a:p>
          <a:p>
            <a:r>
              <a:rPr lang="en-US" b="1" dirty="0" smtClean="0"/>
              <a:t>Cost Efficiency: </a:t>
            </a:r>
            <a:r>
              <a:rPr lang="en-US" dirty="0"/>
              <a:t>AI-driven systems save millions in prevented fraud losses</a:t>
            </a:r>
            <a:r>
              <a:rPr lang="en-US" dirty="0" smtClean="0"/>
              <a:t>.</a:t>
            </a:r>
          </a:p>
          <a:p>
            <a:r>
              <a:rPr lang="en-US" b="1" dirty="0" smtClean="0"/>
              <a:t>Example</a:t>
            </a:r>
            <a:r>
              <a:rPr lang="en-US" dirty="0" smtClean="0"/>
              <a:t>:  Master card </a:t>
            </a:r>
            <a:r>
              <a:rPr lang="en-US" dirty="0"/>
              <a:t>leverages AI to analyze transactions instantly, identifying suspicious activities and alerting customers proactively.</a:t>
            </a:r>
            <a:endParaRPr lang="en-IN" dirty="0"/>
          </a:p>
        </p:txBody>
      </p:sp>
    </p:spTree>
    <p:extLst>
      <p:ext uri="{BB962C8B-B14F-4D97-AF65-F5344CB8AC3E}">
        <p14:creationId xmlns:p14="http://schemas.microsoft.com/office/powerpoint/2010/main" val="22470689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AI IN CYBER SECURITY</a:t>
            </a:r>
            <a:endParaRPr lang="en-IN" dirty="0"/>
          </a:p>
        </p:txBody>
      </p:sp>
      <p:sp>
        <p:nvSpPr>
          <p:cNvPr id="3" name="Content Placeholder 2"/>
          <p:cNvSpPr>
            <a:spLocks noGrp="1"/>
          </p:cNvSpPr>
          <p:nvPr>
            <p:ph idx="1"/>
          </p:nvPr>
        </p:nvSpPr>
        <p:spPr/>
        <p:txBody>
          <a:bodyPr>
            <a:normAutofit fontScale="92500" lnSpcReduction="20000"/>
          </a:bodyPr>
          <a:lstStyle/>
          <a:p>
            <a:r>
              <a:rPr lang="en-US" dirty="0" smtClean="0"/>
              <a:t>Faster </a:t>
            </a:r>
            <a:r>
              <a:rPr lang="en-US" dirty="0"/>
              <a:t>threat </a:t>
            </a:r>
            <a:r>
              <a:rPr lang="en-US" dirty="0" smtClean="0"/>
              <a:t>detection</a:t>
            </a:r>
          </a:p>
          <a:p>
            <a:r>
              <a:rPr lang="en-US" dirty="0" smtClean="0"/>
              <a:t>Reduced </a:t>
            </a:r>
            <a:r>
              <a:rPr lang="en-US" dirty="0"/>
              <a:t>false </a:t>
            </a:r>
            <a:r>
              <a:rPr lang="en-US" dirty="0" smtClean="0"/>
              <a:t>positives</a:t>
            </a:r>
          </a:p>
          <a:p>
            <a:r>
              <a:rPr lang="en-US" dirty="0" smtClean="0"/>
              <a:t>Automated </a:t>
            </a:r>
            <a:r>
              <a:rPr lang="en-US" dirty="0"/>
              <a:t>incident </a:t>
            </a:r>
            <a:r>
              <a:rPr lang="en-US" dirty="0" smtClean="0"/>
              <a:t>response</a:t>
            </a:r>
          </a:p>
          <a:p>
            <a:r>
              <a:rPr lang="en-US" dirty="0" smtClean="0"/>
              <a:t>Predicts </a:t>
            </a:r>
            <a:r>
              <a:rPr lang="en-US" dirty="0"/>
              <a:t>future </a:t>
            </a:r>
            <a:r>
              <a:rPr lang="en-US" dirty="0" smtClean="0"/>
              <a:t>attacks</a:t>
            </a:r>
          </a:p>
          <a:p>
            <a:r>
              <a:rPr lang="en-US" dirty="0" smtClean="0"/>
              <a:t>Real-time monitoring</a:t>
            </a:r>
          </a:p>
          <a:p>
            <a:r>
              <a:rPr lang="en-US" dirty="0" smtClean="0"/>
              <a:t>Enhanced </a:t>
            </a:r>
            <a:r>
              <a:rPr lang="en-US" dirty="0"/>
              <a:t>data </a:t>
            </a:r>
            <a:r>
              <a:rPr lang="en-US" dirty="0" smtClean="0"/>
              <a:t>analysis</a:t>
            </a:r>
          </a:p>
          <a:p>
            <a:r>
              <a:rPr lang="en-US" dirty="0" smtClean="0"/>
              <a:t>Adaptive </a:t>
            </a:r>
            <a:r>
              <a:rPr lang="en-US" dirty="0"/>
              <a:t>defense </a:t>
            </a:r>
            <a:r>
              <a:rPr lang="en-US" dirty="0" smtClean="0"/>
              <a:t>mechanisms</a:t>
            </a:r>
          </a:p>
          <a:p>
            <a:r>
              <a:rPr lang="en-US" dirty="0" smtClean="0"/>
              <a:t>Improved </a:t>
            </a:r>
            <a:r>
              <a:rPr lang="en-US" dirty="0"/>
              <a:t>endpoint </a:t>
            </a:r>
            <a:r>
              <a:rPr lang="en-US" dirty="0" smtClean="0"/>
              <a:t>protection</a:t>
            </a:r>
          </a:p>
          <a:p>
            <a:r>
              <a:rPr lang="en-US" dirty="0" smtClean="0"/>
              <a:t>Identifies </a:t>
            </a:r>
            <a:r>
              <a:rPr lang="en-US" dirty="0"/>
              <a:t>hidden </a:t>
            </a:r>
            <a:r>
              <a:rPr lang="en-US" dirty="0" smtClean="0"/>
              <a:t>vulnerabilities</a:t>
            </a:r>
          </a:p>
          <a:p>
            <a:r>
              <a:rPr lang="en-US" dirty="0" smtClean="0"/>
              <a:t>Boosts </a:t>
            </a:r>
            <a:r>
              <a:rPr lang="en-US" dirty="0"/>
              <a:t>human </a:t>
            </a:r>
            <a:r>
              <a:rPr lang="en-US" dirty="0" smtClean="0"/>
              <a:t>efficiency</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965008"/>
            <a:ext cx="5460106" cy="3599769"/>
          </a:xfrm>
          <a:prstGeom prst="rect">
            <a:avLst/>
          </a:prstGeom>
        </p:spPr>
      </p:pic>
    </p:spTree>
    <p:extLst>
      <p:ext uri="{BB962C8B-B14F-4D97-AF65-F5344CB8AC3E}">
        <p14:creationId xmlns:p14="http://schemas.microsoft.com/office/powerpoint/2010/main" val="193408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TotalTime>
  <Words>1062</Words>
  <Application>Microsoft Office PowerPoint</Application>
  <PresentationFormat>Widescreen</PresentationFormat>
  <Paragraphs>117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ARTIFICIAL INTELLIGENCE IN CYBER SECURITY</vt:lpstr>
      <vt:lpstr>ARTIFICIAL INTELLIGENCE IN CYBER SECURITY</vt:lpstr>
      <vt:lpstr>TABLE OF CONTENTS</vt:lpstr>
      <vt:lpstr>INTRODUCTION</vt:lpstr>
      <vt:lpstr>IMPORTANCE OF AI IN CYBER SECURITY</vt:lpstr>
      <vt:lpstr>KEY AI TECHNOLOGIES USED IN CYBER SECURITY </vt:lpstr>
      <vt:lpstr>APPLICATION OF AI IN CYBER SECURITY</vt:lpstr>
      <vt:lpstr>CASE STUDY OF AI IN CYBER SECURITY</vt:lpstr>
      <vt:lpstr>BENEFITS OF AI IN CYBER SECURITY</vt:lpstr>
      <vt:lpstr>AI IN FRAUD DETECTION AND PREVENTION</vt:lpstr>
      <vt:lpstr>CHALLENGES AND LIMITATION OF AI IN CYBER SECURITY</vt:lpstr>
      <vt:lpstr>FUTURE TRENDS OF AI IN CYBER SECURITY</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lap490</dc:creator>
  <cp:lastModifiedBy>lap490</cp:lastModifiedBy>
  <cp:revision>24</cp:revision>
  <dcterms:created xsi:type="dcterms:W3CDTF">2024-10-18T08:04:50Z</dcterms:created>
  <dcterms:modified xsi:type="dcterms:W3CDTF">2024-10-19T17:36:35Z</dcterms:modified>
</cp:coreProperties>
</file>