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A5D3-0BF2-454A-B453-31600CC7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77BE-B95A-41D5-87BE-08E73AB1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6497-E935-4C2D-8CD3-48CDAED9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5D5F-A924-4466-BFBC-798D9AA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AC1E-7B44-4218-A29B-7F150E2D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7E9-A835-4978-8657-ED59564B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90987-655D-4407-AAA0-4EE537BC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5F5C-E6F3-4A33-BBB5-5E273EB3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F0B5-01D0-4EDB-AB91-C82F9ED2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2AF9-A5C3-4E59-BCEC-3988BA7E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6D1F1-9196-4DC1-BD7C-47C18AF4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7C29-7D9C-4A49-96A4-814A4DFC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1585-8BAA-42A7-A505-E3D7566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C3AD-20F9-4EDA-BC9D-F2124E0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0A4A-1A2C-4767-89AF-981A2695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436B-A892-4442-8604-80F6A6C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671C-6714-43B0-9371-84A3BBFF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BA1B-15E6-420E-AD24-6DE9C178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C26D-4255-4735-B6B0-4C34442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6608-06AD-4733-AD8A-36ED8FF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5B76-1A6E-4126-B9E6-FFFDC50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8C5D-2D4E-4525-8A94-7E13A1FF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9BDC-6F9D-4508-B769-2AFD4CEE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94C5-0BC5-4767-BDCB-0299AF4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067D-33BF-484E-928E-7410DDA4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4F81-F49A-4198-BB23-FA0F6DE7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EB59-9AEC-416B-BEE4-73EEE98F7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188-EC3E-4209-A1E5-CA0A288C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15A8-540F-4F55-A720-6B8C91C7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C634-3FBA-466D-92DB-289D41F5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A554-B485-4DD5-B560-4D41EB1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346-3809-4009-9BDE-2EC664E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2B5C-DB19-46C0-A851-A071FB9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D6813-B13A-45C9-87DD-E0E329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23C9D-A5F1-44CE-96B4-68CCF58D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85C7A-D111-47E2-806D-64853C71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B8819-A21C-4608-B32D-A523085A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462C6-BBB3-4DBC-9C76-0BC9D4F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4B2C-E4BD-4B0D-B2E7-91767CF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8C2-B53E-4999-B394-24142B7C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BEB5-FA50-4EF6-8048-02313A97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1D07-B404-4B40-9D19-F9B49E8A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3316-733E-4267-B486-CB110952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6A575-AD82-4692-9F0C-39F0ABC8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C3B62-98DD-48AD-905F-DDC88FE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EE38-954F-44C0-9B83-9ADD47A1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E076-A716-4792-9753-532489E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ECDA-FF52-42B6-A568-83024921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B2118-6ACB-426E-9377-97E177A4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9B54-BB2A-454C-9053-DE281C20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C6C6-2581-4D0D-B7CC-85FE5B8B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F07D-935E-4BDC-9CA3-15B874C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41D-C355-4469-A352-1E061262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87D60-6ACF-43ED-9AB2-D023675BB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D21D-5C79-45C7-9881-452CBD56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3795-4655-42D3-B466-FE609DC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28B5-99AA-4F55-A6E8-A057ABC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8CC48-4DF2-4DB1-B6A2-2CFCE51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775-E970-4369-8EBC-6026F936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EAC4-6E13-4036-B765-A96F19BD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CBD4-8D31-4875-9AE8-B8AB8047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25E-C5EE-4548-8B52-217B2343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7AF1-9615-495E-BFC8-3DD53BF8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3592-F2EE-4951-BBA0-799D5A837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Gate</a:t>
            </a:r>
            <a:r>
              <a:rPr lang="en-US" dirty="0"/>
              <a:t> </a:t>
            </a:r>
            <a:r>
              <a:rPr lang="en-US" b="1" dirty="0"/>
              <a:t>Pass</a:t>
            </a:r>
            <a:r>
              <a:rPr lang="en-US" dirty="0"/>
              <a:t> </a:t>
            </a:r>
            <a:r>
              <a:rPr lang="en-US" b="1" dirty="0"/>
              <a:t>Digitalization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03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">
            <a:extLst>
              <a:ext uri="{FF2B5EF4-FFF2-40B4-BE49-F238E27FC236}">
                <a16:creationId xmlns:a16="http://schemas.microsoft.com/office/drawing/2014/main" id="{09552FF0-371A-40BB-BA09-58219572DF54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904" b="4748"/>
          <a:stretch/>
        </p:blipFill>
        <p:spPr>
          <a:xfrm>
            <a:off x="6096000" y="3765176"/>
            <a:ext cx="6096000" cy="3092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DABC7-E9E1-4186-BBB0-281E914E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Staff(HOD)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2C07-BCE9-4846-8A2F-DF89A472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HOD receives the request.</a:t>
            </a:r>
          </a:p>
          <a:p>
            <a:r>
              <a:rPr lang="en-US" dirty="0"/>
              <a:t>Its up to the HOD to grant permission. If granted, the student is updated about it and the details are sent to the security guards.</a:t>
            </a:r>
          </a:p>
          <a:p>
            <a:r>
              <a:rPr lang="en-US" dirty="0"/>
              <a:t>The student has to use the notification that he/she receives as the gate-pass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">
            <a:extLst>
              <a:ext uri="{FF2B5EF4-FFF2-40B4-BE49-F238E27FC236}">
                <a16:creationId xmlns:a16="http://schemas.microsoft.com/office/drawing/2014/main" id="{F642DE0A-A265-435A-AA8C-763847155484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272" b="6345"/>
          <a:stretch/>
        </p:blipFill>
        <p:spPr>
          <a:xfrm>
            <a:off x="6329082" y="3792071"/>
            <a:ext cx="5862918" cy="306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99EF4-9F16-4697-B0B7-8AF8404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Security Officers’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F645-DBD7-4E5C-BC3D-A4B7DF7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about the people who are granted permissions are uploaded in the website.</a:t>
            </a:r>
          </a:p>
          <a:p>
            <a:r>
              <a:rPr lang="en-US" dirty="0"/>
              <a:t>The security officers make use of those details to check if a student is given permission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F6F-2488-4276-9690-5792DD5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6D85D-4960-46F9-9BF4-F57302A7B029}"/>
              </a:ext>
            </a:extLst>
          </p:cNvPr>
          <p:cNvSpPr txBox="1"/>
          <p:nvPr/>
        </p:nvSpPr>
        <p:spPr>
          <a:xfrm>
            <a:off x="2405575" y="1856935"/>
            <a:ext cx="77935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 this website enables easy request generation and promotes a hassle free experience for both student and the staff, it is a good companion to all the college-goers.</a:t>
            </a:r>
          </a:p>
        </p:txBody>
      </p:sp>
    </p:spTree>
    <p:extLst>
      <p:ext uri="{BB962C8B-B14F-4D97-AF65-F5344CB8AC3E}">
        <p14:creationId xmlns:p14="http://schemas.microsoft.com/office/powerpoint/2010/main" val="427070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DC5F-2F31-4DA8-98A2-7999EAD8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2032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6947-F6C3-4651-8D31-E197A3D3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404 coders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9762-42AB-4EB0-A40F-5A5EBC5F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/>
              <a:t>Sahaja</a:t>
            </a:r>
          </a:p>
          <a:p>
            <a:pPr marL="342900" indent="-342900"/>
            <a:r>
              <a:rPr lang="en-US" b="1" dirty="0"/>
              <a:t>Sowmya</a:t>
            </a:r>
          </a:p>
          <a:p>
            <a:pPr marL="342900" indent="-342900"/>
            <a:r>
              <a:rPr lang="en-US" b="1" dirty="0"/>
              <a:t>Paras</a:t>
            </a:r>
          </a:p>
          <a:p>
            <a:pPr marL="342900" indent="-342900"/>
            <a:r>
              <a:rPr lang="en-US" b="1" dirty="0"/>
              <a:t>Asrar</a:t>
            </a:r>
          </a:p>
          <a:p>
            <a:pPr marL="342900" indent="-342900"/>
            <a:r>
              <a:rPr lang="en-US" b="1" dirty="0" err="1"/>
              <a:t>Akshay</a:t>
            </a:r>
            <a:endParaRPr lang="en-US" b="1" dirty="0"/>
          </a:p>
          <a:p>
            <a:pPr marL="342900" indent="-34290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DA1A-4DC6-44ED-A297-2AE53512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About The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285B1-BD65-4678-AB0C-4B8613A396B5}"/>
              </a:ext>
            </a:extLst>
          </p:cNvPr>
          <p:cNvSpPr txBox="1"/>
          <p:nvPr/>
        </p:nvSpPr>
        <p:spPr>
          <a:xfrm>
            <a:off x="2079673" y="1913206"/>
            <a:ext cx="7835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 is a website which puts up a request to respective HOD for gate pass with adequate information of the request. If approved is to be automatically  sent to security staff near gate with details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36652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BDBC-7437-4C09-B14E-7A738426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7A8B-C58C-490A-9374-170F941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PHP</a:t>
            </a:r>
          </a:p>
          <a:p>
            <a:r>
              <a:rPr lang="en-US" sz="5400" dirty="0"/>
              <a:t>MySQL</a:t>
            </a:r>
          </a:p>
          <a:p>
            <a:r>
              <a:rPr lang="en-US" sz="5400" dirty="0"/>
              <a:t>HTML</a:t>
            </a:r>
          </a:p>
          <a:p>
            <a:r>
              <a:rPr lang="en-US" sz="5400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1511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6E32-0B57-445F-A1B4-D24954DF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D986-B215-43A9-87D9-DF28B896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HTML to create the User-Interface for our website.</a:t>
            </a:r>
          </a:p>
          <a:p>
            <a:r>
              <a:rPr lang="en-US" dirty="0"/>
              <a:t>Hypertext Markup Language is the standard markup language for documents designed to be displayed in a web browser. It can be assisted by technologies such as Cascading Style Sheets and scripting languages such as JavaScript.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AA40-54CC-4517-B921-1315AD5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0187-6BC0-4386-B095-1E9407BC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MySQL to create and manipulate various databases required for our website.</a:t>
            </a:r>
          </a:p>
          <a:p>
            <a:r>
              <a:rPr lang="en-US" dirty="0"/>
              <a:t>MySQL is an open-source relational database management system. MySQL is one of the best RDBMS being used for developing various web-based software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3978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E348-2BBD-4AA9-9355-4FF2913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F135-CA4A-4D60-8FA8-1D67C7CD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PHP as a bridge between the front-end and back-end i.e. to link database to the U.I .</a:t>
            </a:r>
          </a:p>
          <a:p>
            <a:r>
              <a:rPr lang="en-US" dirty="0"/>
              <a:t>Hypertext Preprocessor(or simply PHP) is a general purpose programming language originally designed for web development.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>
            <a:extLst>
              <a:ext uri="{FF2B5EF4-FFF2-40B4-BE49-F238E27FC236}">
                <a16:creationId xmlns:a16="http://schemas.microsoft.com/office/drawing/2014/main" id="{C7A83EF3-EB97-4316-A3F6-AB9C313CD619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095" b="6625"/>
          <a:stretch/>
        </p:blipFill>
        <p:spPr>
          <a:xfrm>
            <a:off x="6221506" y="4213412"/>
            <a:ext cx="5970494" cy="264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BC5A4-8849-4BA6-A84D-E2727A9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Working</a:t>
            </a:r>
            <a:r>
              <a:rPr lang="en-US" sz="6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2E6D-5695-42A5-9FDE-7E762C09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page has three login options.(Student, Lecturer, Security officer.)</a:t>
            </a:r>
          </a:p>
          <a:p>
            <a:r>
              <a:rPr lang="en-US" dirty="0"/>
              <a:t>The user must choose one of those options in order to use the application.</a:t>
            </a:r>
          </a:p>
          <a:p>
            <a:r>
              <a:rPr lang="en-US" dirty="0"/>
              <a:t>The user is then required to Login using their Id and Password.</a:t>
            </a:r>
          </a:p>
          <a:p>
            <a:r>
              <a:rPr lang="en-US" dirty="0"/>
              <a:t>Then the sub pages appear…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">
            <a:extLst>
              <a:ext uri="{FF2B5EF4-FFF2-40B4-BE49-F238E27FC236}">
                <a16:creationId xmlns:a16="http://schemas.microsoft.com/office/drawing/2014/main" id="{4DD458D6-FAF8-4E98-9F40-A1243CADF3E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9000" b="5708"/>
          <a:stretch/>
        </p:blipFill>
        <p:spPr>
          <a:xfrm>
            <a:off x="6992471" y="4096871"/>
            <a:ext cx="5199529" cy="2761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80364-8BA9-47A6-9272-FD52C2F9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Student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5511-9672-41AC-AEBA-97DB2261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has to fill in the details: Name, Roll Number, Time, and reason for permission</a:t>
            </a:r>
          </a:p>
          <a:p>
            <a:r>
              <a:rPr lang="en-US" dirty="0"/>
              <a:t>Then the user has to submit the request. It will be forwarded to the HOD of the respective department.</a:t>
            </a:r>
          </a:p>
        </p:txBody>
      </p:sp>
    </p:spTree>
    <p:extLst>
      <p:ext uri="{BB962C8B-B14F-4D97-AF65-F5344CB8AC3E}">
        <p14:creationId xmlns:p14="http://schemas.microsoft.com/office/powerpoint/2010/main" val="19584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Gate Pass Digitalization </vt:lpstr>
      <vt:lpstr>404 coders</vt:lpstr>
      <vt:lpstr>About The Website</vt:lpstr>
      <vt:lpstr>Technologies Used</vt:lpstr>
      <vt:lpstr>HTML</vt:lpstr>
      <vt:lpstr>MySQL</vt:lpstr>
      <vt:lpstr>PHP</vt:lpstr>
      <vt:lpstr>Working </vt:lpstr>
      <vt:lpstr>Student Page</vt:lpstr>
      <vt:lpstr>Staff(HOD) Page</vt:lpstr>
      <vt:lpstr>Security Officers’ Page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pass digitalization </dc:title>
  <dc:creator>asrar hussain</dc:creator>
  <cp:lastModifiedBy>asrar hussain</cp:lastModifiedBy>
  <cp:revision>18</cp:revision>
  <dcterms:created xsi:type="dcterms:W3CDTF">2019-10-26T03:55:26Z</dcterms:created>
  <dcterms:modified xsi:type="dcterms:W3CDTF">2019-10-26T06:40:10Z</dcterms:modified>
</cp:coreProperties>
</file>