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756E10-BC37-4712-8E89-2CA035AE0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Dallas-2025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4103AA-6AFB-416D-AEBF-6EE50010B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20/03/25 9:26:31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3.2">
            <a:extLst>
              <a:ext uri="{FF2B5EF4-FFF2-40B4-BE49-F238E27FC236}">
                <a16:creationId xmlns:a16="http://schemas.microsoft.com/office/drawing/2014/main" id="{5265BCD9-B2FC-4719-A811-6FA24A7E2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32" y="0"/>
            <a:ext cx="3926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3.3">
            <a:extLst>
              <a:ext uri="{FF2B5EF4-FFF2-40B4-BE49-F238E27FC236}">
                <a16:creationId xmlns:a16="http://schemas.microsoft.com/office/drawing/2014/main" id="{CC77437E-FDFA-4C49-A9FE-EE7C46FF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49" y="0"/>
            <a:ext cx="7207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4.1">
            <a:extLst>
              <a:ext uri="{FF2B5EF4-FFF2-40B4-BE49-F238E27FC236}">
                <a16:creationId xmlns:a16="http://schemas.microsoft.com/office/drawing/2014/main" id="{F3439972-089E-417E-87D0-3CA5491F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2" y="0"/>
            <a:ext cx="2701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4.2">
            <a:extLst>
              <a:ext uri="{FF2B5EF4-FFF2-40B4-BE49-F238E27FC236}">
                <a16:creationId xmlns:a16="http://schemas.microsoft.com/office/drawing/2014/main" id="{0FEF8B07-450F-41B3-A0F3-6FCA63A5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70" y="0"/>
            <a:ext cx="8204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4.3">
            <a:extLst>
              <a:ext uri="{FF2B5EF4-FFF2-40B4-BE49-F238E27FC236}">
                <a16:creationId xmlns:a16="http://schemas.microsoft.com/office/drawing/2014/main" id="{307B1D5E-6A79-4A55-A856-790929D3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566737"/>
            <a:ext cx="90106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5">
            <a:extLst>
              <a:ext uri="{FF2B5EF4-FFF2-40B4-BE49-F238E27FC236}">
                <a16:creationId xmlns:a16="http://schemas.microsoft.com/office/drawing/2014/main" id="{F30772AB-AC53-4D1C-B35B-7C36F25C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1">
            <a:extLst>
              <a:ext uri="{FF2B5EF4-FFF2-40B4-BE49-F238E27FC236}">
                <a16:creationId xmlns:a16="http://schemas.microsoft.com/office/drawing/2014/main" id="{C7D052E6-D8F5-4BFF-8D50-6B582170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2">
            <a:extLst>
              <a:ext uri="{FF2B5EF4-FFF2-40B4-BE49-F238E27FC236}">
                <a16:creationId xmlns:a16="http://schemas.microsoft.com/office/drawing/2014/main" id="{77D3636A-396F-4E97-8504-A42CDDF9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3">
            <a:extLst>
              <a:ext uri="{FF2B5EF4-FFF2-40B4-BE49-F238E27FC236}">
                <a16:creationId xmlns:a16="http://schemas.microsoft.com/office/drawing/2014/main" id="{A4F34687-8514-4C11-80D6-AA8B94C9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Story 14">
            <a:extLst>
              <a:ext uri="{FF2B5EF4-FFF2-40B4-BE49-F238E27FC236}">
                <a16:creationId xmlns:a16="http://schemas.microsoft.com/office/drawing/2014/main" id="{6CC3B5A0-2345-47D4-AEA7-CF04D6A73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.1">
            <a:extLst>
              <a:ext uri="{FF2B5EF4-FFF2-40B4-BE49-F238E27FC236}">
                <a16:creationId xmlns:a16="http://schemas.microsoft.com/office/drawing/2014/main" id="{85186D42-3BEC-4BCC-9107-4C8B7CFA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0"/>
            <a:ext cx="297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Story 16">
            <a:extLst>
              <a:ext uri="{FF2B5EF4-FFF2-40B4-BE49-F238E27FC236}">
                <a16:creationId xmlns:a16="http://schemas.microsoft.com/office/drawing/2014/main" id="{0380F4D7-C228-48B8-A44B-5EC895B9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4" y="0"/>
            <a:ext cx="96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.2">
            <a:extLst>
              <a:ext uri="{FF2B5EF4-FFF2-40B4-BE49-F238E27FC236}">
                <a16:creationId xmlns:a16="http://schemas.microsoft.com/office/drawing/2014/main" id="{AB25A4C4-1970-4AA6-938F-E73A0101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02" y="0"/>
            <a:ext cx="253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1.3">
            <a:extLst>
              <a:ext uri="{FF2B5EF4-FFF2-40B4-BE49-F238E27FC236}">
                <a16:creationId xmlns:a16="http://schemas.microsoft.com/office/drawing/2014/main" id="{70754C46-4F5C-4BFF-99B9-0A53784D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7" y="0"/>
            <a:ext cx="8046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1.4">
            <a:extLst>
              <a:ext uri="{FF2B5EF4-FFF2-40B4-BE49-F238E27FC236}">
                <a16:creationId xmlns:a16="http://schemas.microsoft.com/office/drawing/2014/main" id="{6F279FEB-7537-4F6B-A4B1-82E94CB3E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01" y="0"/>
            <a:ext cx="7269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2.1">
            <a:extLst>
              <a:ext uri="{FF2B5EF4-FFF2-40B4-BE49-F238E27FC236}">
                <a16:creationId xmlns:a16="http://schemas.microsoft.com/office/drawing/2014/main" id="{4A273EE3-1549-4FDC-A31E-1621873E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70" y="0"/>
            <a:ext cx="8204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2.2">
            <a:extLst>
              <a:ext uri="{FF2B5EF4-FFF2-40B4-BE49-F238E27FC236}">
                <a16:creationId xmlns:a16="http://schemas.microsoft.com/office/drawing/2014/main" id="{5CE80EFE-36FA-49EA-9C9F-6BB4DBAD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4" y="0"/>
            <a:ext cx="137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2.3">
            <a:extLst>
              <a:ext uri="{FF2B5EF4-FFF2-40B4-BE49-F238E27FC236}">
                <a16:creationId xmlns:a16="http://schemas.microsoft.com/office/drawing/2014/main" id="{200FCEE1-3DC9-4CA2-B71B-49EDCA6FD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000125"/>
            <a:ext cx="5353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3.1">
            <a:extLst>
              <a:ext uri="{FF2B5EF4-FFF2-40B4-BE49-F238E27FC236}">
                <a16:creationId xmlns:a16="http://schemas.microsoft.com/office/drawing/2014/main" id="{A8B593DD-B7BF-41EE-98E9-0227412E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1" y="0"/>
            <a:ext cx="821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AirBnB Dallas-2025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SOWMYA KOTHARI - 74021219085</cp:lastModifiedBy>
  <cp:revision>1</cp:revision>
  <dcterms:created xsi:type="dcterms:W3CDTF">2025-03-21T02:26:41Z</dcterms:created>
  <dcterms:modified xsi:type="dcterms:W3CDTF">2025-03-21T02:28:07Z</dcterms:modified>
</cp:coreProperties>
</file>