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pple_Quality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DCC761-7D68-4001-A406-ABAE244E3B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Apple_Quality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7085E3-6121-4F74-8D7F-D98BBC00CF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2/24/2024 7:01:41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139991D-84E1-479E-88F6-A67AA1C5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2024-02-24T07:01:41Z</dcterms:created>
  <dcterms:modified xsi:type="dcterms:W3CDTF">2024-02-24T07:01:41Z</dcterms:modified>
</cp:coreProperties>
</file>