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ueprojectcallcenter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2604B8-6697-4DCA-8A10-C89329DC58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Tablue project call center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1765E2-ECBD-4424-B4B3-CC22992895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1/11/2024 4:41:05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75397AAA-191A-420C-B467-F6463FBDA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568D328D-47AC-46D8-9519-1522F484EE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8933561B-F08D-4DB7-BF6D-6F2E28E81D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2024-01-11T16:41:06Z</dcterms:created>
  <dcterms:modified xsi:type="dcterms:W3CDTF">2024-01-11T16:41:06Z</dcterms:modified>
</cp:coreProperties>
</file>