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PLAnalysis_17072353961590/IPL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011AD2-442F-4858-BD67-D4E7BC7C25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IPL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C3E40F-ABA2-4DA6-AFA8-7EAB54FA81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2/12/2024 5:20:13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Story1" id="2" name="slide2">
            <a:extLst>
              <a:ext uri="{FF2B5EF4-FFF2-40B4-BE49-F238E27FC236}">
                <a16:creationId xmlns:a16="http://schemas.microsoft.com/office/drawing/2014/main" id="{B63C4767-D32A-45C2-A0A5-8DF80742F8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Story2" id="3" name="slide3">
            <a:extLst>
              <a:ext uri="{FF2B5EF4-FFF2-40B4-BE49-F238E27FC236}">
                <a16:creationId xmlns:a16="http://schemas.microsoft.com/office/drawing/2014/main" id="{4D203D69-8E66-4AB2-83D4-D1250A7DE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Story3" id="4" name="slide4">
            <a:extLst>
              <a:ext uri="{FF2B5EF4-FFF2-40B4-BE49-F238E27FC236}">
                <a16:creationId xmlns:a16="http://schemas.microsoft.com/office/drawing/2014/main" id="{EB75C5C1-0308-4E99-B1A1-4631AE587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Story4" id="5" name="slide5">
            <a:extLst>
              <a:ext uri="{FF2B5EF4-FFF2-40B4-BE49-F238E27FC236}">
                <a16:creationId xmlns:a16="http://schemas.microsoft.com/office/drawing/2014/main" id="{9AFFAB97-75A5-47F2-A656-7741323449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L Story5" id="6" name="slide6">
            <a:extLst>
              <a:ext uri="{FF2B5EF4-FFF2-40B4-BE49-F238E27FC236}">
                <a16:creationId xmlns:a16="http://schemas.microsoft.com/office/drawing/2014/main" id="{1DCC3942-46BB-4D0F-972C-6ED8A00E14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515"/>
            <a:ext cx="12192000" cy="52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2024-02-12T17:20:16Z</dcterms:created>
  <dcterms:modified xsi:type="dcterms:W3CDTF">2024-02-12T17:20:16Z</dcterms:modified>
</cp:coreProperties>
</file>