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6005E-E7A3-4AB5-9230-AC956416FF37}" v="140" dt="2024-06-25T15:25:3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Sureddy" userId="3c05ea9136d5262b" providerId="LiveId" clId="{07F6005E-E7A3-4AB5-9230-AC956416FF37}"/>
    <pc:docChg chg="custSel modSld">
      <pc:chgData name="Sowmya Sureddy" userId="3c05ea9136d5262b" providerId="LiveId" clId="{07F6005E-E7A3-4AB5-9230-AC956416FF37}" dt="2024-06-25T15:29:20.499" v="232" actId="20577"/>
      <pc:docMkLst>
        <pc:docMk/>
      </pc:docMkLst>
      <pc:sldChg chg="modSp mod setBg">
        <pc:chgData name="Sowmya Sureddy" userId="3c05ea9136d5262b" providerId="LiveId" clId="{07F6005E-E7A3-4AB5-9230-AC956416FF37}" dt="2024-06-25T15:29:20.499" v="232" actId="20577"/>
        <pc:sldMkLst>
          <pc:docMk/>
          <pc:sldMk cId="3518123076" sldId="257"/>
        </pc:sldMkLst>
        <pc:spChg chg="mod">
          <ac:chgData name="Sowmya Sureddy" userId="3c05ea9136d5262b" providerId="LiveId" clId="{07F6005E-E7A3-4AB5-9230-AC956416FF37}" dt="2024-06-25T15:28:26.499" v="201" actId="207"/>
          <ac:spMkLst>
            <pc:docMk/>
            <pc:sldMk cId="3518123076" sldId="257"/>
            <ac:spMk id="2" creationId="{A1845468-C96A-590F-F13C-5CD690842601}"/>
          </ac:spMkLst>
        </pc:spChg>
        <pc:spChg chg="mod">
          <ac:chgData name="Sowmya Sureddy" userId="3c05ea9136d5262b" providerId="LiveId" clId="{07F6005E-E7A3-4AB5-9230-AC956416FF37}" dt="2024-06-25T15:29:20.499" v="232" actId="20577"/>
          <ac:spMkLst>
            <pc:docMk/>
            <pc:sldMk cId="3518123076" sldId="257"/>
            <ac:spMk id="3" creationId="{31CE210D-8E0F-9CDB-02B0-F468823129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FF53-7EFC-C376-CA52-ECD64643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4B9A-0256-44F3-3EE0-9A482462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1937-1787-C8BF-8314-ABD735D0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AC10-AA7B-2121-4DBE-7B5999C3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9DBD-B4FD-ACE0-BF5D-9847824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62F-6F58-81E2-FDA1-8A4D681D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AC8C-8685-8424-EDA8-55632BA3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FC8B-B2D0-0592-EA01-236941DC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36DA-399E-5095-DB91-059BDA68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2514-89B0-1E74-F09C-3412D75F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1714C-2285-CBC3-9B6B-203BC6931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7C0D-C0EC-4E7A-40CD-64565BAE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0ADE-52FF-37A6-4E28-BF26C40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E42E-5BCF-0829-A9CB-03B12099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A242-6B08-79C9-09C2-F748BE5E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6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1510-1920-0434-B222-B9A47C48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BE66-CE51-524C-20CF-939C485D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8E4DF-B5B3-52EE-A005-966BF0CE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047A-4C7E-ACF2-3104-C3FAC91B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DF85-2695-6C35-3806-A2E90C1B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0074-3117-1ACA-E617-304966C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D9C95-E4B0-1908-6722-59D20CB6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724A-B756-8B71-C1E1-C034FDD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6146-7DE8-976D-5389-4BF3AD82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D7A6-F617-2C70-270F-D95FF7DE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3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934E-D8A3-44FD-5398-6D2442A2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AE59-0568-F6F4-CAEF-1A2A05417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171C-2094-904E-F36F-7783D763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810B-03EF-B894-AA61-B42EA71C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60AF-961A-D63D-C97A-2A313907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470F-038F-85B4-57DA-CA4FCC42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22D7-AA2A-5348-6FA5-2C653842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E1DB-2EBA-DB8D-C6BD-B71D0A89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3C370-4863-0449-88D3-0052C838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8B23-B936-BB4E-D323-18F0976F4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52E-CF22-F980-3D2F-526B49693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96729-6528-C6A3-681D-172EA75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D6D64-872C-8C2D-89BC-20DDAE75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013B0-E88A-B7FA-7C0D-F0FB52BC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82CB-B5B8-AF5E-27AF-CFACC460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8FD1D-1344-B8D7-A0A4-EFDEA2C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196F8-D270-8289-5547-251A948C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E4789-9C8E-51AB-0D5C-110BEB81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2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A2DFF-FFFA-F3E2-300F-3AE1ED9F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4F13D-DBD1-FA5C-704C-98CF02FD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7EDB7-2BFF-6600-C205-A1A40E0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7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A02-DA95-FADC-459D-2C43C2BB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B008-BBE4-6779-5E8C-FA84830C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20B2-0473-6227-F9F5-D4000049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AE4B-A3B3-01DA-1D62-049F1B5F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E072-FEBD-36BE-C56D-6CB7884A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B556-CD0A-1AE9-8DF0-1954ABE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3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71E3-6347-5E2C-2EA1-493812AD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80C76-B9F0-1339-CA5D-810F6304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7F98-508D-A1B3-4E8F-87B9E018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216B-7814-574B-0080-22986A60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FEBF-8023-8CCF-9930-408EC414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48CE-9872-D795-AB83-0F94A079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90730-78F8-0819-FD24-DEC6B8CF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E2FC-FAA6-AA9C-CF66-6AC6223B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62F5D-4682-2BED-F4C8-1AC143510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C48FE-235A-4AA5-A547-6887AB226B4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112A-392E-C031-8BB7-31D330F5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C41-5750-6EC1-67E3-F2FFC822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2F933-F0C3-4296-8E4D-5767A40E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EC88531C-A3F8-86BA-76D1-27FBF869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64" y="365125"/>
            <a:ext cx="8286135" cy="1325563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  <a:latin typeface="Baguet Script" panose="020F0502020204030204" pitchFamily="2" charset="0"/>
              </a:rPr>
              <a:t>Coffee Shop Sales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059C20-8B79-2459-BB46-954A550E5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10800000">
            <a:off x="1" y="1995800"/>
            <a:ext cx="12191999" cy="4862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9F74BA-0782-3D5D-7E7B-60D95F0AD7CD}"/>
              </a:ext>
            </a:extLst>
          </p:cNvPr>
          <p:cNvSpPr txBox="1"/>
          <p:nvPr/>
        </p:nvSpPr>
        <p:spPr>
          <a:xfrm>
            <a:off x="1469922" y="2093811"/>
            <a:ext cx="9252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The main objective of this project is to analyse retail sales data to gain actionable insights that will enhance the performance of the Coffee Shop.</a:t>
            </a:r>
          </a:p>
        </p:txBody>
      </p:sp>
    </p:spTree>
    <p:extLst>
      <p:ext uri="{BB962C8B-B14F-4D97-AF65-F5344CB8AC3E}">
        <p14:creationId xmlns:p14="http://schemas.microsoft.com/office/powerpoint/2010/main" val="2093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5316">
            <a:alpha val="4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5468-C96A-590F-F13C-5CD6908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154" y="99654"/>
            <a:ext cx="6801678" cy="1325563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50000"/>
                  </a:schemeClr>
                </a:solidFill>
                <a:latin typeface="Baguet Script" panose="00000500000000000000" pitchFamily="2" charset="0"/>
              </a:rPr>
              <a:t>Analysis…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210D-8E0F-9CDB-02B0-F4688231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C5316"/>
                </a:solidFill>
                <a:latin typeface="Bookman Old Style" panose="02050604050505020204" pitchFamily="18" charset="0"/>
              </a:rPr>
              <a:t>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ow do sales vary by day of the week and hour of the day?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Are there any peak times for sales activity?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What is the total sales revenue for each month?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How do sales vary across different store locations?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what is the average price/order per person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Which products are the best- selling in terms of quantity  and revenue?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•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How do sales vary by product category and type?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Baguet Script</vt:lpstr>
      <vt:lpstr>Bookman Old Style</vt:lpstr>
      <vt:lpstr>Office Theme</vt:lpstr>
      <vt:lpstr>Coffee Shop Sales</vt:lpstr>
      <vt:lpstr>Analysis…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Sureddy</dc:creator>
  <cp:lastModifiedBy>Sowmya Sureddy</cp:lastModifiedBy>
  <cp:revision>1</cp:revision>
  <dcterms:created xsi:type="dcterms:W3CDTF">2024-06-25T14:49:27Z</dcterms:created>
  <dcterms:modified xsi:type="dcterms:W3CDTF">2024-06-25T15:29:25Z</dcterms:modified>
</cp:coreProperties>
</file>