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9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842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63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5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1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E27E-8E80-427B-A007-801CFDBA2CC8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9598AE-3E6A-4974-89CE-DFEBCEACA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1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2169"/>
            <a:ext cx="9144000" cy="288779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Paper 8</a:t>
            </a:r>
            <a:br>
              <a:rPr lang="en-US" dirty="0" smtClean="0"/>
            </a:br>
            <a:r>
              <a:rPr lang="en-US" dirty="0" smtClean="0"/>
              <a:t>Open Challenges for Data Stream Mining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                                                                      -By</a:t>
            </a:r>
          </a:p>
          <a:p>
            <a:r>
              <a:rPr lang="en-US" dirty="0" smtClean="0"/>
              <a:t>                                                                                              Sowmya Yelmati(32)</a:t>
            </a:r>
          </a:p>
          <a:p>
            <a:pPr algn="r"/>
            <a:r>
              <a:rPr lang="en-US" dirty="0" smtClean="0"/>
              <a:t>Mohamed Gharibi(7)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2939" y="1338470"/>
            <a:ext cx="96078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Two different settings can be envisioned on data streams:</a:t>
            </a:r>
          </a:p>
          <a:p>
            <a:endParaRPr lang="en-GB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are generated by multiple data sources- E-mails example (ROC algorithm).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 are produced by a single data source.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Recent machine learning problems and the main purpose: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 creating complex evaluation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08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710" y="1028343"/>
            <a:ext cx="10349948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FROM ALGORITHMS TO DECISION SUPPORT SYSTEMS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</a:t>
            </a:r>
            <a:r>
              <a:rPr lang="en-GB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simpler: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Minimizing parameter dependence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Combining offline and online 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Solving the right problem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dealing with legacy systems: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ISS Columbus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Complexity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Interlocking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Reliability and Balance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0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874" y="1855304"/>
            <a:ext cx="93411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latin typeface="Bernard MT Condensed" panose="02050806060905020404" pitchFamily="18" charset="0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3703" y="5731497"/>
            <a:ext cx="6504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 :</a:t>
            </a:r>
            <a:r>
              <a:rPr lang="en-US" sz="1200" dirty="0" err="1" smtClean="0"/>
              <a:t>Krempl</a:t>
            </a:r>
            <a:r>
              <a:rPr lang="en-US" sz="1200" dirty="0"/>
              <a:t>, Georg, et al. "Open challenges for data stream mining research." ACM SIGKDD Explorations Newsletter 16.1 (2014): 1-10.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Volumes of automatically generated data are constantly increasing.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According to Digital Universe Study over 2.8ZB of data were created and processed in 2012, with a projected increase of 15 times by 2020.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significant part of such data is volatile.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Stream Mining is a research field that studies methods and algorithms for extracting knowledge from volatile streaming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paper identifies real-world challenges for data stream research that are important but yet unsolved.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paper present </a:t>
            </a:r>
            <a:r>
              <a:rPr lang="en-US" i="1" dirty="0" smtClean="0"/>
              <a:t>eight</a:t>
            </a:r>
            <a:r>
              <a:rPr lang="en-US" dirty="0" smtClean="0"/>
              <a:t> challenges for data stream mining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Stream Mining 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162" y="1310326"/>
            <a:ext cx="5026316" cy="51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Privacy And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Main objective is to develop such data mining techniques that would not uncover information or patterns which compromise confidentiality and privacy obligations.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Ensuring privacy and confidentiality is important for gaining trust of the users in autonomous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Two main challenges for privacy preservation in mining data streams: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dirty="0" smtClean="0"/>
              <a:t>Incompleteness of information.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en-US" dirty="0" smtClean="0"/>
              <a:t>Concept Drift.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Streamed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447"/>
            <a:ext cx="8596668" cy="46179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Streamed Preprocessing: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Data comes from complex environments, may be noisy, redundant, contain outliers and missing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Standard procedures for Preprocessing offline data is highly available and well established.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But the manual processing is not feasible for data stream as new data continuously arrives.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/>
              <a:t>This research problem can be approached from several angles.</a:t>
            </a:r>
          </a:p>
          <a:p>
            <a:pPr>
              <a:buAutoNum type="arabicParenR"/>
            </a:pPr>
            <a:r>
              <a:rPr lang="en-US" sz="1600" dirty="0" smtClean="0"/>
              <a:t>Look at the existing predictive models and integrate  it with selected data preprocessing methods </a:t>
            </a:r>
          </a:p>
          <a:p>
            <a:pPr>
              <a:buAutoNum type="arabicParenR"/>
            </a:pPr>
            <a:r>
              <a:rPr lang="en-US" sz="1600" dirty="0" smtClean="0"/>
              <a:t>Systematically characterize the existing offline preprocessing approaches and find mapping between these approaches and problem setting in data streams.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20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Streamed Data </a:t>
            </a:r>
            <a:r>
              <a:rPr lang="en-US" dirty="0" smtClean="0"/>
              <a:t>Management(Cont..)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985"/>
            <a:ext cx="8596668" cy="44293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Timing and Availability of </a:t>
            </a:r>
            <a:r>
              <a:rPr lang="en-US" b="1" dirty="0" smtClean="0"/>
              <a:t>Information:</a:t>
            </a:r>
            <a:endParaRPr lang="en-US" b="1" dirty="0"/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Handling incomplete information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Dealing with skewed distributions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Handling delayed information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Active selection from costly information</a:t>
            </a:r>
          </a:p>
        </p:txBody>
      </p:sp>
    </p:spTree>
    <p:extLst>
      <p:ext uri="{BB962C8B-B14F-4D97-AF65-F5344CB8AC3E}">
        <p14:creationId xmlns:p14="http://schemas.microsoft.com/office/powerpoint/2010/main" val="28227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2074" y="1278766"/>
            <a:ext cx="8441633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Mining</a:t>
            </a:r>
            <a:r>
              <a:rPr lang="en-GB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Entities and Events</a:t>
            </a:r>
          </a:p>
          <a:p>
            <a:pPr algn="just"/>
            <a:endParaRPr lang="en-GB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in this paradigm involves the incorporation of the streaming information into the stream of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tasks include cluster evolution, migration of entities from one state to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another.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mining is a special case of entities where the occurrence of entities depends on the events.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 -&gt; T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-&gt; t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linked to entity e through a foreign key relation</a:t>
            </a:r>
          </a:p>
        </p:txBody>
      </p:sp>
    </p:spTree>
    <p:extLst>
      <p:ext uri="{BB962C8B-B14F-4D97-AF65-F5344CB8AC3E}">
        <p14:creationId xmlns:p14="http://schemas.microsoft.com/office/powerpoint/2010/main" val="27858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115" y="1355273"/>
            <a:ext cx="84681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</a:t>
            </a:r>
            <a:r>
              <a:rPr lang="en-GB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of Aggregation</a:t>
            </a:r>
          </a:p>
          <a:p>
            <a:pPr algn="just"/>
            <a:endParaRPr lang="en-GB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aggregate into each entity e at each time point t the information available on it from the other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should be stored for each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deal with differences in the speeds of the individual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streams?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How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learn over the streams efficiently?</a:t>
            </a:r>
          </a:p>
          <a:p>
            <a:pPr algn="just">
              <a:lnSpc>
                <a:spcPct val="150000"/>
              </a:lnSpc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of Learning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Changing the entity label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Entity drift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34148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93773" y="1152939"/>
                <a:ext cx="5247861" cy="387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Analyzing</a:t>
                </a:r>
                <a:r>
                  <a:rPr lang="en-GB" sz="28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GB" sz="3600" dirty="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rPr>
                  <a:t>Event Data</a:t>
                </a:r>
              </a:p>
              <a:p>
                <a:pPr algn="ctr"/>
                <a:endParaRPr lang="en-GB" dirty="0"/>
              </a:p>
              <a:p>
                <a:pPr algn="ctr"/>
                <a:endParaRPr lang="en-GB" dirty="0"/>
              </a:p>
              <a:p>
                <a:pPr algn="ctr"/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Survival function and hazard rate:</a:t>
                </a:r>
              </a:p>
              <a:p>
                <a:pPr algn="ctr"/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h(t|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| 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)</m:t>
                        </m:r>
                      </m:den>
                    </m:f>
                  </m:oMath>
                </a14:m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 works as a cox:</a:t>
                </a:r>
              </a:p>
              <a:p>
                <a:pPr algn="ctr"/>
                <a:r>
                  <a:rPr lang="pt-B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h(t| x) = λ(x) = exp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GB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𝑥</m:t>
                        </m:r>
                      </m:e>
                      <m:sup>
                        <m:r>
                          <a:rPr lang="en-GB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𝑇</m:t>
                        </m:r>
                      </m:sup>
                    </m:sSup>
                    <m:r>
                      <a:rPr lang="en-GB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.</m:t>
                    </m:r>
                  </m:oMath>
                </a14:m>
                <a:r>
                  <a:rPr lang="pt-B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β)</a:t>
                </a:r>
              </a:p>
              <a:p>
                <a:pPr algn="ctr"/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pt-B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After an event happened:</a:t>
                </a:r>
              </a:p>
              <a:p>
                <a:pPr algn="ctr"/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S(t| x)= 1 −  F(t| x)</a:t>
                </a:r>
                <a:r>
                  <a:rPr lang="pt-B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773" y="1152939"/>
                <a:ext cx="5247861" cy="3877023"/>
              </a:xfrm>
              <a:prstGeom prst="rect">
                <a:avLst/>
              </a:prstGeom>
              <a:blipFill rotWithShape="0">
                <a:blip r:embed="rId2"/>
                <a:stretch>
                  <a:fillRect t="-2201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1386</TotalTime>
  <Words>556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Bernard MT Condensed</vt:lpstr>
      <vt:lpstr>Tahoma</vt:lpstr>
      <vt:lpstr>Times New Roman</vt:lpstr>
      <vt:lpstr>Trebuchet MS</vt:lpstr>
      <vt:lpstr>Wingdings</vt:lpstr>
      <vt:lpstr>Wingdings 3</vt:lpstr>
      <vt:lpstr>Facet</vt:lpstr>
      <vt:lpstr>Paper 8 Open Challenges for Data Stream Mining Research</vt:lpstr>
      <vt:lpstr>Introduction</vt:lpstr>
      <vt:lpstr>Data Stream Mining Challenges</vt:lpstr>
      <vt:lpstr>Protecting Privacy And Confidentiality</vt:lpstr>
      <vt:lpstr>Streamed Data Management</vt:lpstr>
      <vt:lpstr>Streamed Data Management(Cont..)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8 Open Challenges for data Stream Mining Research</dc:title>
  <dc:creator>sowmya yelmati</dc:creator>
  <cp:lastModifiedBy>sowmya yelmati</cp:lastModifiedBy>
  <cp:revision>23</cp:revision>
  <dcterms:created xsi:type="dcterms:W3CDTF">2016-04-18T19:46:02Z</dcterms:created>
  <dcterms:modified xsi:type="dcterms:W3CDTF">2016-04-19T18:52:59Z</dcterms:modified>
</cp:coreProperties>
</file>