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5"/>
  </p:notesMasterIdLst>
  <p:sldIdLst>
    <p:sldId id="256" r:id="rId2"/>
    <p:sldId id="284" r:id="rId3"/>
    <p:sldId id="257" r:id="rId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Quicksand" panose="020B0604020202020204" charset="0"/>
      <p:regular r:id="rId10"/>
      <p:bold r:id="rId11"/>
    </p:embeddedFont>
    <p:embeddedFont>
      <p:font typeface="Freestyle Script" panose="030804020302050B0404" pitchFamily="66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084739-8385-4691-BAFF-FBE10D6C0068}">
  <a:tblStyle styleId="{D3084739-8385-4691-BAFF-FBE10D6C0068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248551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315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42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71569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" name="Shape 33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838200" y="152400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FaceComm</a:t>
            </a:r>
            <a:endParaRPr lang="en" dirty="0"/>
          </a:p>
        </p:txBody>
      </p:sp>
      <p:pic>
        <p:nvPicPr>
          <p:cNvPr id="3" name="Picture 2" descr="D:\#UMKC\ASE\Project\# 1st Increment\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69172"/>
            <a:ext cx="3048000" cy="23196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343400" y="5029200"/>
            <a:ext cx="462177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  <a:latin typeface="Freestyle Script" panose="030804020302050B0404" pitchFamily="66" charset="0"/>
              </a:rPr>
              <a:t>Group # 14</a:t>
            </a:r>
          </a:p>
          <a:p>
            <a:r>
              <a:rPr lang="en-US" sz="1800" b="1" dirty="0" smtClean="0">
                <a:solidFill>
                  <a:schemeClr val="bg1">
                    <a:lumMod val="85000"/>
                  </a:schemeClr>
                </a:solidFill>
              </a:rPr>
              <a:t>VENKATA VAMSI KRISHNA BHUVANAM</a:t>
            </a:r>
          </a:p>
          <a:p>
            <a:r>
              <a:rPr lang="en-US" sz="1800" b="1" dirty="0" smtClean="0">
                <a:solidFill>
                  <a:schemeClr val="bg1">
                    <a:lumMod val="85000"/>
                  </a:schemeClr>
                </a:solidFill>
              </a:rPr>
              <a:t>SOWMYA YELMATI</a:t>
            </a:r>
          </a:p>
          <a:p>
            <a:r>
              <a:rPr lang="en-US" sz="1800" b="1" dirty="0" smtClean="0">
                <a:solidFill>
                  <a:schemeClr val="bg1">
                    <a:lumMod val="85000"/>
                  </a:schemeClr>
                </a:solidFill>
              </a:rPr>
              <a:t>SRAVANTHI DAMA</a:t>
            </a:r>
          </a:p>
          <a:p>
            <a:r>
              <a:rPr lang="en-US" sz="1800" b="1" dirty="0" smtClean="0">
                <a:solidFill>
                  <a:schemeClr val="bg1">
                    <a:lumMod val="85000"/>
                  </a:schemeClr>
                </a:solidFill>
              </a:rPr>
              <a:t>JEBREEL M KHURMI</a:t>
            </a:r>
            <a:endParaRPr 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473" y="76200"/>
            <a:ext cx="6835525" cy="609600"/>
          </a:xfrm>
        </p:spPr>
        <p:txBody>
          <a:bodyPr/>
          <a:lstStyle/>
          <a:p>
            <a:r>
              <a:rPr lang="en-US" sz="3200" dirty="0" smtClean="0"/>
              <a:t>Architecture 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077" y="685800"/>
            <a:ext cx="5305846" cy="4427117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4" name="Shape 68"/>
          <p:cNvSpPr txBox="1"/>
          <p:nvPr/>
        </p:nvSpPr>
        <p:spPr>
          <a:xfrm>
            <a:off x="819455" y="5105400"/>
            <a:ext cx="7527563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600"/>
              </a:spcBef>
              <a:buNone/>
            </a:pPr>
            <a:r>
              <a:rPr lang="en" sz="2400" b="1" dirty="0" smtClean="0">
                <a:solidFill>
                  <a:srgbClr val="39C0BA"/>
                </a:solidFill>
                <a:latin typeface="Calibri" pitchFamily="34" charset="0"/>
                <a:ea typeface="Quicksand"/>
                <a:cs typeface="Quicksand"/>
                <a:sym typeface="Quicksand"/>
              </a:rPr>
              <a:t>Technologies </a:t>
            </a:r>
            <a:r>
              <a:rPr lang="en" sz="2400" b="1" dirty="0" smtClean="0">
                <a:solidFill>
                  <a:srgbClr val="39C0BA"/>
                </a:solidFill>
                <a:latin typeface="Calibri" pitchFamily="34" charset="0"/>
                <a:ea typeface="Quicksand"/>
                <a:cs typeface="Quicksand"/>
                <a:sym typeface="Quicksand"/>
              </a:rPr>
              <a:t>Used</a:t>
            </a:r>
          </a:p>
          <a:p>
            <a:pPr lvl="0" algn="just" rtl="0">
              <a:spcBef>
                <a:spcPts val="600"/>
              </a:spcBef>
              <a:buNone/>
            </a:pPr>
            <a:r>
              <a:rPr lang="en" sz="1600" b="1" dirty="0" smtClean="0">
                <a:solidFill>
                  <a:schemeClr val="bg1"/>
                </a:solidFill>
                <a:latin typeface="Calibri" pitchFamily="34" charset="0"/>
                <a:ea typeface="Quicksand"/>
                <a:cs typeface="Quicksand"/>
                <a:sym typeface="Quicksand"/>
              </a:rPr>
              <a:t>Programming/Scripting  Languages : HTML, </a:t>
            </a:r>
            <a:r>
              <a:rPr lang="en" sz="1600" b="1" dirty="0" smtClean="0">
                <a:solidFill>
                  <a:schemeClr val="bg1"/>
                </a:solidFill>
                <a:latin typeface="Calibri" pitchFamily="34" charset="0"/>
                <a:ea typeface="Quicksand"/>
                <a:cs typeface="Quicksand"/>
                <a:sym typeface="Quicksand"/>
              </a:rPr>
              <a:t>Angular JS , </a:t>
            </a:r>
            <a:r>
              <a:rPr lang="en-US" sz="1600" b="1" dirty="0" smtClean="0">
                <a:solidFill>
                  <a:schemeClr val="bg1"/>
                </a:solidFill>
                <a:latin typeface="Calibri" pitchFamily="34" charset="0"/>
                <a:ea typeface="Quicksand"/>
                <a:cs typeface="Quicksand"/>
                <a:sym typeface="Quicksand"/>
              </a:rPr>
              <a:t>Node</a:t>
            </a:r>
            <a:r>
              <a:rPr lang="en" sz="1600" b="1" dirty="0" smtClean="0">
                <a:solidFill>
                  <a:schemeClr val="bg1"/>
                </a:solidFill>
                <a:latin typeface="Calibri" pitchFamily="34" charset="0"/>
                <a:ea typeface="Quicksand"/>
                <a:cs typeface="Quicksand"/>
                <a:sym typeface="Quicksand"/>
              </a:rPr>
              <a:t> </a:t>
            </a:r>
            <a:r>
              <a:rPr lang="en" sz="1600" b="1" dirty="0" smtClean="0">
                <a:solidFill>
                  <a:schemeClr val="bg1"/>
                </a:solidFill>
                <a:latin typeface="Calibri" pitchFamily="34" charset="0"/>
                <a:ea typeface="Quicksand"/>
                <a:cs typeface="Quicksand"/>
                <a:sym typeface="Quicksand"/>
              </a:rPr>
              <a:t>js,  IONIC framework</a:t>
            </a:r>
            <a:endParaRPr lang="en" sz="1600" b="1" dirty="0" smtClean="0">
              <a:solidFill>
                <a:schemeClr val="bg1"/>
              </a:solidFill>
              <a:latin typeface="Calibri" pitchFamily="34" charset="0"/>
              <a:ea typeface="Quicksand"/>
              <a:cs typeface="Quicksand"/>
              <a:sym typeface="Quicksand"/>
            </a:endParaRPr>
          </a:p>
          <a:p>
            <a:pPr lvl="0" algn="just" rtl="0">
              <a:spcBef>
                <a:spcPts val="600"/>
              </a:spcBef>
              <a:buNone/>
            </a:pPr>
            <a:r>
              <a:rPr lang="en" sz="1600" b="1" dirty="0" smtClean="0">
                <a:solidFill>
                  <a:schemeClr val="bg1"/>
                </a:solidFill>
                <a:latin typeface="Calibri" pitchFamily="34" charset="0"/>
                <a:ea typeface="Quicksand"/>
                <a:cs typeface="Quicksand"/>
                <a:sym typeface="Quicksand"/>
              </a:rPr>
              <a:t>Data Base </a:t>
            </a:r>
            <a:r>
              <a:rPr lang="en" sz="1600" b="1" dirty="0" smtClean="0">
                <a:solidFill>
                  <a:schemeClr val="bg1"/>
                </a:solidFill>
                <a:latin typeface="Calibri" pitchFamily="34" charset="0"/>
                <a:ea typeface="Quicksand"/>
                <a:cs typeface="Quicksand"/>
                <a:sym typeface="Quicksand"/>
              </a:rPr>
              <a:t>: MongoDB</a:t>
            </a:r>
            <a:endParaRPr lang="en" sz="1600" b="1" dirty="0" smtClean="0">
              <a:solidFill>
                <a:schemeClr val="bg1"/>
              </a:solidFill>
              <a:latin typeface="Calibri" pitchFamily="34" charset="0"/>
              <a:ea typeface="Quicksand"/>
              <a:cs typeface="Quicksand"/>
              <a:sym typeface="Quicksand"/>
            </a:endParaRPr>
          </a:p>
          <a:p>
            <a:pPr lvl="0" algn="just" rtl="0">
              <a:spcBef>
                <a:spcPts val="600"/>
              </a:spcBef>
              <a:buNone/>
            </a:pPr>
            <a:r>
              <a:rPr lang="en" sz="1600" b="1" dirty="0" smtClean="0">
                <a:solidFill>
                  <a:schemeClr val="bg1"/>
                </a:solidFill>
                <a:latin typeface="Calibri" pitchFamily="34" charset="0"/>
                <a:ea typeface="Quicksand"/>
                <a:cs typeface="Quicksand"/>
                <a:sym typeface="Quicksand"/>
              </a:rPr>
              <a:t>Application Programming </a:t>
            </a:r>
            <a:r>
              <a:rPr lang="en" sz="1600" b="1" dirty="0" smtClean="0">
                <a:solidFill>
                  <a:schemeClr val="bg1"/>
                </a:solidFill>
                <a:latin typeface="Calibri" pitchFamily="34" charset="0"/>
                <a:ea typeface="Quicksand"/>
                <a:cs typeface="Quicksand"/>
                <a:sym typeface="Quicksand"/>
              </a:rPr>
              <a:t>interfaces (API</a:t>
            </a:r>
            <a:r>
              <a:rPr lang="en" sz="1600" b="1" dirty="0" smtClean="0">
                <a:solidFill>
                  <a:schemeClr val="bg1"/>
                </a:solidFill>
                <a:latin typeface="Calibri" pitchFamily="34" charset="0"/>
                <a:ea typeface="Quicksand"/>
                <a:cs typeface="Quicksand"/>
                <a:sym typeface="Quicksand"/>
              </a:rPr>
              <a:t>) :  Faceplusplus, Faceplusplus </a:t>
            </a:r>
            <a:r>
              <a:rPr lang="en" sz="1600" b="1" dirty="0" smtClean="0">
                <a:solidFill>
                  <a:schemeClr val="bg1"/>
                </a:solidFill>
                <a:latin typeface="Calibri" pitchFamily="34" charset="0"/>
                <a:ea typeface="Quicksand"/>
                <a:cs typeface="Quicksand"/>
                <a:sym typeface="Quicksand"/>
              </a:rPr>
              <a:t>face detection</a:t>
            </a:r>
            <a:r>
              <a:rPr lang="en" sz="1600" b="1" dirty="0" smtClean="0">
                <a:solidFill>
                  <a:schemeClr val="bg1"/>
                </a:solidFill>
                <a:latin typeface="Calibri" pitchFamily="34" charset="0"/>
                <a:ea typeface="Quicksand"/>
                <a:cs typeface="Quicksand"/>
                <a:sym typeface="Quicksand"/>
              </a:rPr>
              <a:t>, Faceplusplus </a:t>
            </a:r>
            <a:r>
              <a:rPr lang="en" sz="1600" b="1" dirty="0" smtClean="0">
                <a:solidFill>
                  <a:schemeClr val="bg1"/>
                </a:solidFill>
                <a:latin typeface="Calibri" pitchFamily="34" charset="0"/>
                <a:ea typeface="Quicksand"/>
                <a:cs typeface="Quicksand"/>
                <a:sym typeface="Quicksand"/>
              </a:rPr>
              <a:t>Image </a:t>
            </a:r>
            <a:r>
              <a:rPr lang="en" sz="1600" b="1" dirty="0" smtClean="0">
                <a:solidFill>
                  <a:schemeClr val="bg1"/>
                </a:solidFill>
                <a:latin typeface="Calibri" pitchFamily="34" charset="0"/>
                <a:ea typeface="Quicksand"/>
                <a:cs typeface="Quicksand"/>
                <a:sym typeface="Quicksand"/>
              </a:rPr>
              <a:t>matching, Mongo LabAPI.</a:t>
            </a:r>
            <a:endParaRPr lang="en" sz="1600" b="1" dirty="0" smtClean="0">
              <a:solidFill>
                <a:schemeClr val="bg1"/>
              </a:solidFill>
              <a:latin typeface="Calibri" pitchFamily="34" charset="0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47808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449917" y="228600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 smtClean="0"/>
              <a:t>Description </a:t>
            </a:r>
            <a:endParaRPr lang="en" sz="2400" b="1" dirty="0"/>
          </a:p>
        </p:txBody>
      </p:sp>
      <p:sp>
        <p:nvSpPr>
          <p:cNvPr id="67" name="Shape 67"/>
          <p:cNvSpPr txBox="1"/>
          <p:nvPr/>
        </p:nvSpPr>
        <p:spPr>
          <a:xfrm>
            <a:off x="1003955" y="838200"/>
            <a:ext cx="7749925" cy="243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sz="1600" b="1" dirty="0" smtClean="0">
                <a:solidFill>
                  <a:srgbClr val="FFFFFF"/>
                </a:solidFill>
                <a:latin typeface="Calibri" pitchFamily="34" charset="0"/>
                <a:ea typeface="Quicksand"/>
                <a:cs typeface="Quicksand"/>
                <a:sym typeface="Quicksand"/>
              </a:rPr>
              <a:t>FaceComm is an </a:t>
            </a:r>
            <a:r>
              <a:rPr lang="en" sz="1600" b="1" dirty="0" smtClean="0">
                <a:solidFill>
                  <a:srgbClr val="FFFFFF"/>
                </a:solidFill>
                <a:latin typeface="Calibri" pitchFamily="34" charset="0"/>
                <a:ea typeface="Quicksand"/>
                <a:cs typeface="Quicksand"/>
                <a:sym typeface="Quicksand"/>
              </a:rPr>
              <a:t>Android Application </a:t>
            </a:r>
            <a:r>
              <a:rPr lang="en" sz="1600" b="1" dirty="0" smtClean="0">
                <a:solidFill>
                  <a:srgbClr val="FFFFFF"/>
                </a:solidFill>
                <a:latin typeface="Calibri" pitchFamily="34" charset="0"/>
                <a:ea typeface="Quicksand"/>
                <a:cs typeface="Quicksand"/>
                <a:sym typeface="Quicksand"/>
              </a:rPr>
              <a:t>which provides a call and message </a:t>
            </a:r>
            <a:r>
              <a:rPr lang="en" sz="1600" b="1" dirty="0" smtClean="0">
                <a:solidFill>
                  <a:srgbClr val="FFFFFF"/>
                </a:solidFill>
                <a:latin typeface="Calibri" pitchFamily="34" charset="0"/>
                <a:ea typeface="Quicksand"/>
                <a:cs typeface="Quicksand"/>
                <a:sym typeface="Quicksand"/>
              </a:rPr>
              <a:t>feature by </a:t>
            </a:r>
            <a:r>
              <a:rPr lang="en" sz="1600" b="1" dirty="0" smtClean="0">
                <a:solidFill>
                  <a:srgbClr val="FFFFFF"/>
                </a:solidFill>
                <a:latin typeface="Calibri" pitchFamily="34" charset="0"/>
                <a:ea typeface="Quicksand"/>
                <a:cs typeface="Quicksand"/>
                <a:sym typeface="Quicksand"/>
              </a:rPr>
              <a:t>clicking faces of images in </a:t>
            </a:r>
            <a:r>
              <a:rPr lang="en" sz="1600" b="1" dirty="0" smtClean="0">
                <a:solidFill>
                  <a:srgbClr val="FFFFFF"/>
                </a:solidFill>
                <a:latin typeface="Calibri" pitchFamily="34" charset="0"/>
                <a:ea typeface="Quicksand"/>
                <a:cs typeface="Quicksand"/>
                <a:sym typeface="Quicksand"/>
              </a:rPr>
              <a:t>a personalised Gallery</a:t>
            </a:r>
            <a:r>
              <a:rPr lang="en" b="1" dirty="0" smtClean="0">
                <a:solidFill>
                  <a:srgbClr val="FFFFFF"/>
                </a:solidFill>
                <a:latin typeface="Calibri" pitchFamily="34" charset="0"/>
                <a:ea typeface="Quicksand"/>
                <a:cs typeface="Quicksand"/>
                <a:sym typeface="Quicksand"/>
              </a:rPr>
              <a:t>.</a:t>
            </a:r>
            <a:endParaRPr lang="en" b="1" dirty="0" smtClean="0">
              <a:solidFill>
                <a:srgbClr val="FFFFFF"/>
              </a:solidFill>
              <a:latin typeface="Calibri" pitchFamily="34" charset="0"/>
              <a:ea typeface="Quicksand"/>
              <a:cs typeface="Quicksand"/>
              <a:sym typeface="Quicksand"/>
            </a:endParaRPr>
          </a:p>
          <a:p>
            <a:pPr marL="285750" lvl="0" indent="-28575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FFFF"/>
                </a:solidFill>
                <a:latin typeface="Calibri" pitchFamily="34" charset="0"/>
                <a:ea typeface="Quicksand"/>
                <a:cs typeface="Quicksand"/>
                <a:sym typeface="Quicksand"/>
              </a:rPr>
              <a:t>This </a:t>
            </a:r>
            <a:r>
              <a:rPr lang="en-US" sz="1600" b="1" dirty="0" smtClean="0">
                <a:solidFill>
                  <a:srgbClr val="FFFFFF"/>
                </a:solidFill>
                <a:latin typeface="Calibri" pitchFamily="34" charset="0"/>
                <a:ea typeface="Quicksand"/>
                <a:cs typeface="Quicksand"/>
                <a:sym typeface="Quicksand"/>
              </a:rPr>
              <a:t>application can be installed as a normal gallery application and browse the images present or downloaded in the mobile .</a:t>
            </a:r>
          </a:p>
          <a:p>
            <a:pPr marL="285750" lvl="0" indent="-28575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FFFF"/>
                </a:solidFill>
                <a:latin typeface="Calibri" pitchFamily="34" charset="0"/>
                <a:ea typeface="Quicksand"/>
                <a:cs typeface="Quicksand"/>
                <a:sym typeface="Quicksand"/>
              </a:rPr>
              <a:t>Then the user may randomly select an image of his desire and click on the face .The  face of the person is </a:t>
            </a:r>
            <a:r>
              <a:rPr lang="en-US" sz="1600" b="1" dirty="0" smtClean="0">
                <a:solidFill>
                  <a:srgbClr val="FFFFFF"/>
                </a:solidFill>
                <a:latin typeface="Calibri" pitchFamily="34" charset="0"/>
                <a:ea typeface="Quicksand"/>
                <a:cs typeface="Quicksand"/>
                <a:sym typeface="Quicksand"/>
              </a:rPr>
              <a:t>cropped into image canvas.</a:t>
            </a:r>
          </a:p>
          <a:p>
            <a:pPr marL="285750" lvl="0" indent="-28575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FFFF"/>
                </a:solidFill>
                <a:latin typeface="Calibri" pitchFamily="34" charset="0"/>
                <a:ea typeface="Quicksand"/>
                <a:cs typeface="Quicksand"/>
                <a:sym typeface="Quicksand"/>
              </a:rPr>
              <a:t>If </a:t>
            </a:r>
            <a:r>
              <a:rPr lang="en-US" sz="1600" b="1" dirty="0" smtClean="0">
                <a:solidFill>
                  <a:srgbClr val="FFFFFF"/>
                </a:solidFill>
                <a:latin typeface="Calibri" pitchFamily="34" charset="0"/>
                <a:ea typeface="Quicksand"/>
                <a:cs typeface="Quicksand"/>
                <a:sym typeface="Quicksand"/>
              </a:rPr>
              <a:t>the contact picture of the person already exists then  an image </a:t>
            </a:r>
            <a:r>
              <a:rPr lang="en-US" sz="1600" b="1" dirty="0" smtClean="0">
                <a:solidFill>
                  <a:srgbClr val="FFFFFF"/>
                </a:solidFill>
                <a:latin typeface="Calibri" pitchFamily="34" charset="0"/>
                <a:ea typeface="Quicksand"/>
                <a:cs typeface="Quicksand"/>
                <a:sym typeface="Quicksand"/>
              </a:rPr>
              <a:t>matching/</a:t>
            </a:r>
            <a:r>
              <a:rPr lang="en-US" sz="1600" b="1" dirty="0" err="1" smtClean="0">
                <a:solidFill>
                  <a:srgbClr val="FFFFFF"/>
                </a:solidFill>
                <a:latin typeface="Calibri" pitchFamily="34" charset="0"/>
                <a:ea typeface="Quicksand"/>
                <a:cs typeface="Quicksand"/>
                <a:sym typeface="Quicksand"/>
              </a:rPr>
              <a:t>comparision</a:t>
            </a:r>
            <a:r>
              <a:rPr lang="en-US" sz="1600" b="1" dirty="0" smtClean="0">
                <a:solidFill>
                  <a:srgbClr val="FFFFFF"/>
                </a:solidFill>
                <a:latin typeface="Calibri" pitchFamily="34" charset="0"/>
                <a:ea typeface="Quicksand"/>
                <a:cs typeface="Quicksand"/>
                <a:sym typeface="Quicksand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alibri" pitchFamily="34" charset="0"/>
                <a:ea typeface="Quicksand"/>
                <a:cs typeface="Quicksand"/>
                <a:sym typeface="Quicksand"/>
              </a:rPr>
              <a:t>takes place and gives an option of  text or call. </a:t>
            </a:r>
            <a:endParaRPr lang="en-US" sz="1600" b="1" dirty="0" smtClean="0">
              <a:solidFill>
                <a:srgbClr val="FFFFFF"/>
              </a:solidFill>
              <a:latin typeface="Calibri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1003955" y="3124200"/>
            <a:ext cx="7890353" cy="33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600"/>
              </a:spcBef>
              <a:buNone/>
            </a:pPr>
            <a:r>
              <a:rPr lang="en" sz="2400" b="1" dirty="0" smtClean="0">
                <a:solidFill>
                  <a:srgbClr val="39C0BA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Limitations</a:t>
            </a:r>
          </a:p>
          <a:p>
            <a:pPr marL="285750" lvl="0" indent="-285750" algn="just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alibri" pitchFamily="34" charset="0"/>
                <a:ea typeface="Quicksand"/>
                <a:cs typeface="Quicksand"/>
                <a:sym typeface="Quicksand"/>
              </a:rPr>
              <a:t>Still application is getting overloaded while checking </a:t>
            </a:r>
            <a:r>
              <a:rPr lang="en-US" sz="1600" b="1" dirty="0" smtClean="0">
                <a:solidFill>
                  <a:schemeClr val="bg1"/>
                </a:solidFill>
                <a:latin typeface="Calibri" pitchFamily="34" charset="0"/>
                <a:ea typeface="Quicksand"/>
                <a:cs typeface="Quicksand"/>
                <a:sym typeface="Quicksand"/>
              </a:rPr>
              <a:t>for </a:t>
            </a:r>
            <a:r>
              <a:rPr lang="en-US" sz="1600" b="1" dirty="0" smtClean="0">
                <a:solidFill>
                  <a:schemeClr val="bg1"/>
                </a:solidFill>
                <a:latin typeface="Calibri" pitchFamily="34" charset="0"/>
                <a:ea typeface="Quicksand"/>
                <a:cs typeface="Quicksand"/>
                <a:sym typeface="Quicksand"/>
              </a:rPr>
              <a:t>all contact pictures in address book (For Demo purpose we have checked particular contact and showed the result).</a:t>
            </a:r>
          </a:p>
          <a:p>
            <a:pPr marL="285750" lvl="0" indent="-285750" algn="just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sz="1600" b="1" dirty="0" smtClean="0">
                <a:solidFill>
                  <a:schemeClr val="bg1"/>
                </a:solidFill>
                <a:latin typeface="Calibri" pitchFamily="34" charset="0"/>
                <a:ea typeface="Quicksand"/>
                <a:cs typeface="Quicksand"/>
                <a:sym typeface="Quicksand"/>
              </a:rPr>
              <a:t>API is having bottleneck issue where some times, we get error while calling server.</a:t>
            </a:r>
          </a:p>
          <a:p>
            <a:pPr marL="285750" lvl="0" indent="-285750" algn="just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sz="1600" b="1" dirty="0" smtClean="0">
                <a:solidFill>
                  <a:schemeClr val="bg1"/>
                </a:solidFill>
                <a:latin typeface="Calibri" pitchFamily="34" charset="0"/>
                <a:ea typeface="Quicksand"/>
                <a:cs typeface="Quicksand"/>
                <a:sym typeface="Quicksand"/>
              </a:rPr>
              <a:t>In Current Version we were able to detect upto 4 faces in an image, it can enhance later for more than 4 faces.</a:t>
            </a:r>
          </a:p>
          <a:p>
            <a:pPr marL="285750" lvl="0" indent="-285750" algn="just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sz="1600" b="1" dirty="0" smtClean="0">
                <a:solidFill>
                  <a:schemeClr val="bg1"/>
                </a:solidFill>
                <a:latin typeface="Calibri" pitchFamily="34" charset="0"/>
                <a:ea typeface="Quicksand"/>
                <a:cs typeface="Quicksand"/>
                <a:sym typeface="Quicksand"/>
              </a:rPr>
              <a:t>Also in Android Address book we have minimum two types of contact storage,</a:t>
            </a:r>
            <a:endParaRPr lang="en" sz="1600" b="1" dirty="0" smtClean="0">
              <a:solidFill>
                <a:schemeClr val="bg1"/>
              </a:solidFill>
              <a:latin typeface="Calibri" pitchFamily="34" charset="0"/>
              <a:ea typeface="Quicksand"/>
              <a:cs typeface="Quicksand"/>
              <a:sym typeface="Quicksand"/>
            </a:endParaRPr>
          </a:p>
          <a:p>
            <a:pPr marL="744538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sz="1600" b="1" dirty="0" smtClean="0">
                <a:solidFill>
                  <a:schemeClr val="bg1"/>
                </a:solidFill>
                <a:latin typeface="Calibri" pitchFamily="34" charset="0"/>
                <a:ea typeface="Quicksand"/>
                <a:cs typeface="Quicksand"/>
                <a:sym typeface="Quicksand"/>
              </a:rPr>
              <a:t>One – Device Storage</a:t>
            </a:r>
          </a:p>
          <a:p>
            <a:pPr marL="744538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sz="1600" b="1" dirty="0" smtClean="0">
                <a:solidFill>
                  <a:schemeClr val="bg1"/>
                </a:solidFill>
                <a:latin typeface="Calibri" pitchFamily="34" charset="0"/>
                <a:ea typeface="Quicksand"/>
                <a:cs typeface="Quicksand"/>
                <a:sym typeface="Quicksand"/>
              </a:rPr>
              <a:t>Two – Gmail Storage</a:t>
            </a:r>
          </a:p>
          <a:p>
            <a:pPr marL="744538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sz="1600" b="1" dirty="0" smtClean="0">
                <a:solidFill>
                  <a:schemeClr val="bg1"/>
                </a:solidFill>
                <a:latin typeface="Calibri" pitchFamily="34" charset="0"/>
                <a:ea typeface="Quicksand"/>
                <a:cs typeface="Quicksand"/>
                <a:sym typeface="Quicksand"/>
              </a:rPr>
              <a:t>Three – WhatsApp Storage</a:t>
            </a:r>
            <a:endParaRPr lang="en" sz="1600" b="1" dirty="0" smtClean="0">
              <a:solidFill>
                <a:schemeClr val="bg1"/>
              </a:solidFill>
              <a:latin typeface="Calibri" pitchFamily="34" charset="0"/>
              <a:ea typeface="Quicksand"/>
              <a:cs typeface="Quicksand"/>
              <a:sym typeface="Quicksand"/>
            </a:endParaRPr>
          </a:p>
          <a:p>
            <a:pPr marL="285750" lvl="0" indent="-285750" algn="just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sz="1600" b="1" dirty="0" smtClean="0">
                <a:solidFill>
                  <a:schemeClr val="bg1"/>
                </a:solidFill>
                <a:latin typeface="Calibri" pitchFamily="34" charset="0"/>
                <a:ea typeface="Quicksand"/>
                <a:cs typeface="Quicksand"/>
                <a:sym typeface="Quicksand"/>
              </a:rPr>
              <a:t>Because of which we are facing issues while searching for multiple contacts.</a:t>
            </a:r>
            <a:endParaRPr lang="en" sz="1600" b="1" dirty="0" smtClean="0">
              <a:solidFill>
                <a:schemeClr val="bg1"/>
              </a:solidFill>
              <a:latin typeface="Calibri" pitchFamily="34" charset="0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261</Words>
  <Application>Microsoft Office PowerPoint</Application>
  <PresentationFormat>On-screen Show (4:3)</PresentationFormat>
  <Paragraphs>26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Arial</vt:lpstr>
      <vt:lpstr>Quicksand</vt:lpstr>
      <vt:lpstr>Freestyle Script</vt:lpstr>
      <vt:lpstr>Eleanor template</vt:lpstr>
      <vt:lpstr>FaceComm</vt:lpstr>
      <vt:lpstr>Architecture </vt:lpstr>
      <vt:lpstr>Description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FaceComm</dc:title>
  <dc:creator>sravanthi-pc</dc:creator>
  <cp:lastModifiedBy>sowmya yelmati</cp:lastModifiedBy>
  <cp:revision>21</cp:revision>
  <dcterms:modified xsi:type="dcterms:W3CDTF">2015-12-15T19:10:51Z</dcterms:modified>
</cp:coreProperties>
</file>