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2B4-66A1-4D57-975B-8BD7E8E3462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CC14A3-F431-47D5-BFE3-F8ED9C1EA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53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2B4-66A1-4D57-975B-8BD7E8E3462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CC14A3-F431-47D5-BFE3-F8ED9C1EA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2B4-66A1-4D57-975B-8BD7E8E3462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CC14A3-F431-47D5-BFE3-F8ED9C1EA27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335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2B4-66A1-4D57-975B-8BD7E8E3462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CC14A3-F431-47D5-BFE3-F8ED9C1EA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531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2B4-66A1-4D57-975B-8BD7E8E3462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CC14A3-F431-47D5-BFE3-F8ED9C1EA27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9139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2B4-66A1-4D57-975B-8BD7E8E3462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CC14A3-F431-47D5-BFE3-F8ED9C1EA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607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2B4-66A1-4D57-975B-8BD7E8E3462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14A3-F431-47D5-BFE3-F8ED9C1EA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597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2B4-66A1-4D57-975B-8BD7E8E3462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14A3-F431-47D5-BFE3-F8ED9C1EA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1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2B4-66A1-4D57-975B-8BD7E8E3462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14A3-F431-47D5-BFE3-F8ED9C1EA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36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2B4-66A1-4D57-975B-8BD7E8E3462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CC14A3-F431-47D5-BFE3-F8ED9C1EA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5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2B4-66A1-4D57-975B-8BD7E8E3462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CC14A3-F431-47D5-BFE3-F8ED9C1EA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82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2B4-66A1-4D57-975B-8BD7E8E3462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CC14A3-F431-47D5-BFE3-F8ED9C1EA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9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2B4-66A1-4D57-975B-8BD7E8E3462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14A3-F431-47D5-BFE3-F8ED9C1EA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5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2B4-66A1-4D57-975B-8BD7E8E3462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14A3-F431-47D5-BFE3-F8ED9C1EA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0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2B4-66A1-4D57-975B-8BD7E8E3462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14A3-F431-47D5-BFE3-F8ED9C1EA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03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2B4-66A1-4D57-975B-8BD7E8E3462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CC14A3-F431-47D5-BFE3-F8ED9C1EA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2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E12B4-66A1-4D57-975B-8BD7E8E34627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CC14A3-F431-47D5-BFE3-F8ED9C1EA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27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6043-7E34-8D07-B40E-E72717DEE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2805" y="693020"/>
            <a:ext cx="9521807" cy="721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 Project</a:t>
            </a:r>
            <a:endParaRPr lang="en-IN" sz="40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E63B7-49B4-F48B-E2DF-51650627F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3457" y="1540042"/>
            <a:ext cx="8672362" cy="4947385"/>
          </a:xfrm>
        </p:spPr>
        <p:txBody>
          <a:bodyPr>
            <a:normAutofit lnSpcReduction="10000"/>
          </a:bodyPr>
          <a:lstStyle/>
          <a:p>
            <a:r>
              <a:rPr lang="en-US" sz="5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                </a:t>
            </a:r>
          </a:p>
          <a:p>
            <a:r>
              <a:rPr lang="en-US" sz="5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         </a:t>
            </a:r>
            <a:r>
              <a:rPr lang="en-US" sz="54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Movies</a:t>
            </a:r>
          </a:p>
          <a:p>
            <a:r>
              <a:rPr lang="en-US" sz="54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      Analysis</a:t>
            </a:r>
            <a:endParaRPr lang="en-IN" sz="54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r>
              <a:rPr lang="en-US" sz="5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                                  </a:t>
            </a:r>
          </a:p>
          <a:p>
            <a:r>
              <a:rPr lang="en-US" sz="5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                                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by 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                                                                                                  Sowmya K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endParaRPr lang="en-IN" sz="2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6E3E180-E8E2-1A75-D527-60C615EF4D6B}"/>
              </a:ext>
            </a:extLst>
          </p:cNvPr>
          <p:cNvSpPr/>
          <p:nvPr/>
        </p:nvSpPr>
        <p:spPr>
          <a:xfrm>
            <a:off x="3744228" y="1540042"/>
            <a:ext cx="5265019" cy="3840480"/>
          </a:xfrm>
          <a:prstGeom prst="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93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D6F5-AC5B-A141-5123-B3232E67D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525" y="624110"/>
            <a:ext cx="9831087" cy="128089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. ii) </a:t>
            </a:r>
            <a:r>
              <a:rPr lang="en-US" sz="28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Join:</a:t>
            </a:r>
            <a:br>
              <a:rPr lang="en-US" sz="28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Write a query to fetch movie-id, title and release-year from movies table.</a:t>
            </a:r>
            <a:endParaRPr lang="en-IN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2754AD-D251-3404-C8AA-581A4C49E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93" y="2035746"/>
            <a:ext cx="4659520" cy="1639107"/>
          </a:xfrm>
          <a:ln w="57150"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071F4-96BC-92FB-B76A-A965BEE90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4" y="3930637"/>
            <a:ext cx="5676181" cy="2303253"/>
          </a:xfrm>
          <a:prstGeom prst="rect">
            <a:avLst/>
          </a:prstGeom>
          <a:ln w="571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553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DE97-C00A-6890-84FB-09E76D3F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657" y="370936"/>
            <a:ext cx="9787955" cy="106967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28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clause:</a:t>
            </a:r>
            <a:br>
              <a:rPr lang="en-US" sz="28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Query to fetch title , release-year using with clause.</a:t>
            </a:r>
            <a:br>
              <a:rPr lang="en-US" sz="28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u="sng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5EFDEB-DB8F-340B-14A0-B41579B96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648" y="2345314"/>
            <a:ext cx="5287994" cy="2476852"/>
          </a:xfrm>
          <a:ln w="57150">
            <a:solidFill>
              <a:schemeClr val="bg2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DF0B39-D0B2-B33C-CDA7-AF1C94189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019" y="1897812"/>
            <a:ext cx="3680918" cy="4149306"/>
          </a:xfrm>
          <a:prstGeom prst="rect">
            <a:avLst/>
          </a:prstGeom>
          <a:ln w="571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755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8E51-65EC-C4F3-3177-65268BA6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151" y="353683"/>
            <a:ext cx="9822461" cy="141473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9. </a:t>
            </a:r>
            <a:r>
              <a:rPr lang="en-US" sz="28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clause using Joins:</a:t>
            </a:r>
            <a:br>
              <a:rPr lang="en-US" sz="28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Write a query to display different Actor’s name who’s movie released in-between 2000 and 2010.</a:t>
            </a:r>
            <a:br>
              <a:rPr lang="en-US" sz="28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 lang="en-IN" sz="2800" b="1" u="sng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35212-2DED-9452-D2DE-A111ECACF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276" y="2337760"/>
            <a:ext cx="4796287" cy="2688996"/>
          </a:xfrm>
          <a:ln w="57150"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1D8E0C-4E54-0F88-91C3-D82C03F57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153" y="2009954"/>
            <a:ext cx="2613778" cy="3601588"/>
          </a:xfrm>
          <a:prstGeom prst="rect">
            <a:avLst/>
          </a:prstGeom>
          <a:ln w="571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90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9760-7BF1-FDFB-AC2A-1E437E0C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73" y="353683"/>
            <a:ext cx="9848340" cy="1414731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 Function:</a:t>
            </a:r>
            <a:br>
              <a:rPr lang="en-US" sz="28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Write a query to fetch movie-id, title, release-year  by using dense-rank().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D5C860-2FD2-406B-BC82-C07E18E8B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85" y="1977474"/>
            <a:ext cx="4045158" cy="2329794"/>
          </a:xfrm>
          <a:ln w="57150"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5F9780-8A7B-AE77-1ECA-CD2E7DC0A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677" y="2484408"/>
            <a:ext cx="4445228" cy="3645721"/>
          </a:xfrm>
          <a:prstGeom prst="rect">
            <a:avLst/>
          </a:prstGeom>
          <a:ln w="571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687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1B09-C721-1E1E-E0A7-956854F3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437" y="539015"/>
            <a:ext cx="9204175" cy="90477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b="1" u="sng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3936-E94A-9411-1B99-CEF213D0215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2300438" y="7401463"/>
            <a:ext cx="9204174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C121DD5A-B252-F4FB-0699-57E5432B1081}"/>
              </a:ext>
            </a:extLst>
          </p:cNvPr>
          <p:cNvSpPr/>
          <p:nvPr/>
        </p:nvSpPr>
        <p:spPr>
          <a:xfrm>
            <a:off x="3555353" y="1443788"/>
            <a:ext cx="5669280" cy="4379494"/>
          </a:xfrm>
          <a:prstGeom prst="verticalScroll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and Where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Statement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, Order by, Having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Clause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 Functions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80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BB11-0780-FF47-344B-37B466BD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679" y="224287"/>
            <a:ext cx="9649933" cy="1519846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31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and Where :</a:t>
            </a:r>
            <a:br>
              <a:rPr lang="en-US" sz="3200" b="1" u="sng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Write a query to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titles of all movies released after </a:t>
            </a:r>
            <a:b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year 2012.</a:t>
            </a:r>
            <a:br>
              <a:rPr lang="en-US" sz="3200" b="1" u="sng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u="sng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br>
              <a:rPr lang="en-US" b="1" u="sng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u="sng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0746B-391B-ABB3-9A98-F56D333DA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11" y="2472266"/>
            <a:ext cx="4334934" cy="2034181"/>
          </a:xfrm>
          <a:ln w="57150"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E75630-95DE-5F4D-462B-DD6135FA9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247" y="1664899"/>
            <a:ext cx="4237020" cy="4202502"/>
          </a:xfrm>
          <a:prstGeom prst="rect">
            <a:avLst/>
          </a:prstGeom>
          <a:ln w="571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087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3B4F-7D2B-4AD1-DD34-61F695E4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733" y="313267"/>
            <a:ext cx="9658879" cy="135466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1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1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Operators:</a:t>
            </a:r>
            <a:br>
              <a:rPr lang="en-US" sz="32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query to find all movies with budget greater than 300 million and a box office revenue greater than 300 million.</a:t>
            </a:r>
            <a:endParaRPr lang="en-IN" sz="2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6478AB-E670-F5DE-21C1-3860D247B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13" y="2671340"/>
            <a:ext cx="3874354" cy="2120634"/>
          </a:xfrm>
          <a:ln w="57150">
            <a:solidFill>
              <a:schemeClr val="bg2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001B2A-C4B9-FE5C-4521-692C74632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73" y="2275373"/>
            <a:ext cx="3602627" cy="3151759"/>
          </a:xfrm>
          <a:prstGeom prst="rect">
            <a:avLst/>
          </a:prstGeom>
          <a:ln w="571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075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30A2-8ABE-24CA-12B2-44CDFD94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401" y="304800"/>
            <a:ext cx="9701212" cy="1278467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1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Statement:</a:t>
            </a:r>
            <a:br>
              <a:rPr lang="en-US" sz="28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query to list all movies with column indicating if the movie’s budget was ‘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(more than 50 million) or ‘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(less than 50 million).</a:t>
            </a:r>
            <a:endParaRPr lang="en-IN" sz="2800" b="1" u="sng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514D3-E254-FBD1-1A33-EB4AB60A0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33" y="2373695"/>
            <a:ext cx="4231799" cy="2494637"/>
          </a:xfrm>
          <a:ln w="57150"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F1F3D1-E98E-92A7-9191-D07998BA9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309" y="1940381"/>
            <a:ext cx="3825399" cy="3639152"/>
          </a:xfrm>
          <a:prstGeom prst="rect">
            <a:avLst/>
          </a:prstGeom>
          <a:ln w="571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610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646E-FE45-DC03-0A45-716F01B7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667" y="270933"/>
            <a:ext cx="9768945" cy="1396999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1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Union:</a:t>
            </a:r>
            <a:br>
              <a:rPr lang="en-US" sz="28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query to fetch the details like title,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-rating, movie-id, currency from movies and financials tables with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-rating  &gt; 9 and currency = ‘INR’.</a:t>
            </a:r>
            <a:endParaRPr lang="en-IN" sz="2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F7023D-7F09-2D97-6F3F-B1250E79E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32" y="1791476"/>
            <a:ext cx="6191101" cy="1396999"/>
          </a:xfrm>
          <a:ln w="57150"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83116-F97F-7407-9389-22481D611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90279"/>
            <a:ext cx="5266268" cy="2598216"/>
          </a:xfrm>
          <a:prstGeom prst="rect">
            <a:avLst/>
          </a:prstGeom>
          <a:ln w="571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529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8C43-1134-74B4-D67B-77D6C1C2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1" y="296333"/>
            <a:ext cx="9802812" cy="1176867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, Order by , Having:</a:t>
            </a:r>
            <a:br>
              <a:rPr lang="en-US" sz="28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query to fetch release-year and total no of movies released in each year.</a:t>
            </a:r>
            <a:endParaRPr lang="en-IN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9038B-E637-8C56-9472-F17714877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51" y="1921933"/>
            <a:ext cx="5072416" cy="2159000"/>
          </a:xfrm>
          <a:ln w="57150"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E4613F-EE17-6C3C-3CBE-04B25A6A2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67" y="3191931"/>
            <a:ext cx="3352800" cy="2827867"/>
          </a:xfrm>
          <a:prstGeom prst="rect">
            <a:avLst/>
          </a:prstGeom>
          <a:ln w="571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046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A36B-0A66-3EFC-F6B6-452B76B6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536" y="370936"/>
            <a:ext cx="9762077" cy="113868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</a:t>
            </a:r>
            <a:r>
              <a:rPr lang="en-US" sz="28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:</a:t>
            </a:r>
            <a:br>
              <a:rPr lang="en-US" sz="28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query to find average budget of all movies.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D82220-D32B-49B1-BA7E-071C2B6F4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81" y="1940943"/>
            <a:ext cx="4868205" cy="1854679"/>
          </a:xfrm>
          <a:ln w="57150">
            <a:solidFill>
              <a:schemeClr val="bg2">
                <a:lumMod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82ED6B-F312-D8BE-A2C5-DA2FA6345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111" y="3916394"/>
            <a:ext cx="3060724" cy="1785667"/>
          </a:xfrm>
          <a:prstGeom prst="rect">
            <a:avLst/>
          </a:prstGeom>
          <a:ln w="571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884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9AE6-1661-EE22-2BD2-7D649B6E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83" y="465826"/>
            <a:ext cx="9779329" cy="1061049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Joins:</a:t>
            </a:r>
            <a:br>
              <a:rPr lang="en-US" sz="28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Write a query to fetch movie title with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name.</a:t>
            </a:r>
            <a:br>
              <a:rPr lang="en-US" sz="28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IN" sz="2800" b="1" u="sng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86B9C4-692B-CC6C-C6E8-37B895A38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649" y="2493035"/>
            <a:ext cx="4468483" cy="2311878"/>
          </a:xfrm>
          <a:ln w="57150"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EB03B5-A2F1-551E-29BF-A8D02C6B8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532" y="2087592"/>
            <a:ext cx="3786995" cy="3950897"/>
          </a:xfrm>
          <a:prstGeom prst="rect">
            <a:avLst/>
          </a:prstGeom>
          <a:ln w="571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67126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145</TotalTime>
  <Words>328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Century Gothic</vt:lpstr>
      <vt:lpstr>Colonna MT</vt:lpstr>
      <vt:lpstr>Times New Roman</vt:lpstr>
      <vt:lpstr>Wingdings</vt:lpstr>
      <vt:lpstr>Wingdings 3</vt:lpstr>
      <vt:lpstr>Wisp</vt:lpstr>
      <vt:lpstr>SQL Project</vt:lpstr>
      <vt:lpstr>Agenda</vt:lpstr>
      <vt:lpstr>1.Select and Where :                            Write a query to select the titles of all movies released after  the year 2012.             </vt:lpstr>
      <vt:lpstr>2. Operators:                     Write a query to find all movies with budget greater than 300 million and a box office revenue greater than 300 million.</vt:lpstr>
      <vt:lpstr>3. Case Statement:                        Write a query to list all movies with column indicating if the movie’s budget was ‘High’ (more than 50 million) or ‘Low’ (less than 50 million).</vt:lpstr>
      <vt:lpstr>4. Union:                Write a query to fetch the details like title, imdb-rating, movie-id, currency from movies and financials tables with  imdb-rating  &gt; 9 and currency = ‘INR’.</vt:lpstr>
      <vt:lpstr>5. Group by , Order by , Having:                                Write a query to fetch release-year and total no of movies released in each year.</vt:lpstr>
      <vt:lpstr>6. Aggregate Function :                    Write a query to find average budget of all movies.</vt:lpstr>
      <vt:lpstr>7. i) Left Joins:                 Write a query to fetch movie title with language name.             </vt:lpstr>
      <vt:lpstr>7 . ii) Self Join:                      Write a query to fetch movie-id, title and release-year from movies table.</vt:lpstr>
      <vt:lpstr>8. With clause:                 Query to fetch title , release-year using with clause. </vt:lpstr>
      <vt:lpstr> 9. With clause using Joins:                      Write a query to display different Actor’s name who’s movie released in-between 2000 and 2010.                    </vt:lpstr>
      <vt:lpstr>10. Window Function:                Write a query to fetch movie-id, title, release-year  by using dense-rank().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</dc:title>
  <dc:creator>Sowmya Rahul</dc:creator>
  <cp:lastModifiedBy>Sowmya Rahul</cp:lastModifiedBy>
  <cp:revision>55</cp:revision>
  <dcterms:created xsi:type="dcterms:W3CDTF">2024-05-22T13:03:15Z</dcterms:created>
  <dcterms:modified xsi:type="dcterms:W3CDTF">2024-05-29T06:21:16Z</dcterms:modified>
</cp:coreProperties>
</file>