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3" r:id="rId4"/>
    <p:sldId id="256" r:id="rId5"/>
    <p:sldId id="265" r:id="rId6"/>
    <p:sldId id="257" r:id="rId7"/>
    <p:sldId id="260" r:id="rId8"/>
    <p:sldId id="258" r:id="rId9"/>
    <p:sldId id="266" r:id="rId10"/>
    <p:sldId id="267"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A867DA1-78BE-4DE7-AF1A-54EBF6775DF1}" type="datetimeFigureOut">
              <a:rPr lang="en-US" smtClean="0"/>
              <a:pPr/>
              <a:t>1/23/2019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56DB560-FB9E-4B21-9BFC-F1F67FF7D82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867DA1-78BE-4DE7-AF1A-54EBF6775D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DB560-FB9E-4B21-9BFC-F1F67FF7D8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867DA1-78BE-4DE7-AF1A-54EBF6775D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DB560-FB9E-4B21-9BFC-F1F67FF7D8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867DA1-78BE-4DE7-AF1A-54EBF6775D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DB560-FB9E-4B21-9BFC-F1F67FF7D8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A867DA1-78BE-4DE7-AF1A-54EBF6775D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DB560-FB9E-4B21-9BFC-F1F67FF7D82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A867DA1-78BE-4DE7-AF1A-54EBF6775DF1}" type="datetimeFigureOut">
              <a:rPr lang="en-US" smtClean="0"/>
              <a:pPr/>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DB560-FB9E-4B21-9BFC-F1F67FF7D8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A867DA1-78BE-4DE7-AF1A-54EBF6775DF1}" type="datetimeFigureOut">
              <a:rPr lang="en-US" smtClean="0"/>
              <a:pPr/>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6DB560-FB9E-4B21-9BFC-F1F67FF7D8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A867DA1-78BE-4DE7-AF1A-54EBF6775DF1}" type="datetimeFigureOut">
              <a:rPr lang="en-US" smtClean="0"/>
              <a:pPr/>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6DB560-FB9E-4B21-9BFC-F1F67FF7D8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67DA1-78BE-4DE7-AF1A-54EBF6775DF1}" type="datetimeFigureOut">
              <a:rPr lang="en-US" smtClean="0"/>
              <a:pPr/>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6DB560-FB9E-4B21-9BFC-F1F67FF7D8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A867DA1-78BE-4DE7-AF1A-54EBF6775DF1}" type="datetimeFigureOut">
              <a:rPr lang="en-US" smtClean="0"/>
              <a:pPr/>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DB560-FB9E-4B21-9BFC-F1F67FF7D8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867DA1-78BE-4DE7-AF1A-54EBF6775DF1}" type="datetimeFigureOut">
              <a:rPr lang="en-US" smtClean="0"/>
              <a:pPr/>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56DB560-FB9E-4B21-9BFC-F1F67FF7D82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A867DA1-78BE-4DE7-AF1A-54EBF6775DF1}" type="datetimeFigureOut">
              <a:rPr lang="en-US" smtClean="0"/>
              <a:pPr/>
              <a:t>1/23/2019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56DB560-FB9E-4B21-9BFC-F1F67FF7D82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0"/>
            <a:ext cx="8229600" cy="1143000"/>
          </a:xfrm>
        </p:spPr>
        <p:txBody>
          <a:bodyPr>
            <a:normAutofit fontScale="90000"/>
          </a:bodyPr>
          <a:lstStyle/>
          <a:p>
            <a:r>
              <a:rPr lang="en-US" dirty="0" smtClean="0">
                <a:latin typeface="Adobe Caslon Pro Bold" pitchFamily="18" charset="0"/>
              </a:rPr>
              <a:t>WELCOME </a:t>
            </a:r>
            <a:br>
              <a:rPr lang="en-US" dirty="0" smtClean="0">
                <a:latin typeface="Adobe Caslon Pro Bold" pitchFamily="18" charset="0"/>
              </a:rPr>
            </a:br>
            <a:r>
              <a:rPr lang="en-US" dirty="0" smtClean="0">
                <a:latin typeface="Adobe Caslon Pro Bold" pitchFamily="18" charset="0"/>
              </a:rPr>
              <a:t>TO</a:t>
            </a:r>
            <a:endParaRPr lang="en-US" dirty="0"/>
          </a:p>
        </p:txBody>
      </p:sp>
      <p:sp>
        <p:nvSpPr>
          <p:cNvPr id="3" name="Content Placeholder 2"/>
          <p:cNvSpPr>
            <a:spLocks noGrp="1"/>
          </p:cNvSpPr>
          <p:nvPr>
            <p:ph idx="1"/>
          </p:nvPr>
        </p:nvSpPr>
        <p:spPr>
          <a:xfrm>
            <a:off x="381000" y="2895600"/>
            <a:ext cx="8229600" cy="4525963"/>
          </a:xfrm>
        </p:spPr>
        <p:txBody>
          <a:bodyPr/>
          <a:lstStyle/>
          <a:p>
            <a:pPr>
              <a:buNone/>
            </a:pPr>
            <a:r>
              <a:rPr lang="en-US" b="1" dirty="0" smtClean="0">
                <a:solidFill>
                  <a:schemeClr val="accent2">
                    <a:lumMod val="60000"/>
                    <a:lumOff val="40000"/>
                  </a:schemeClr>
                </a:solidFill>
                <a:latin typeface="Times New Roman" pitchFamily="18" charset="0"/>
                <a:cs typeface="Times New Roman" pitchFamily="18" charset="0"/>
              </a:rPr>
              <a:t>                     </a:t>
            </a:r>
            <a:r>
              <a:rPr lang="en-US" b="1" dirty="0" smtClean="0">
                <a:latin typeface="Times New Roman" pitchFamily="18" charset="0"/>
                <a:cs typeface="Times New Roman" pitchFamily="18" charset="0"/>
              </a:rPr>
              <a:t>PYTHON WORKSHOP</a:t>
            </a:r>
            <a:endParaRPr lang="en-IN" b="1"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IN" dirty="0"/>
          </a:p>
        </p:txBody>
      </p:sp>
      <p:pic>
        <p:nvPicPr>
          <p:cNvPr id="4" name="Content Placeholder 3" descr="COOKIE BIRD.JPG"/>
          <p:cNvPicPr>
            <a:picLocks noGrp="1" noChangeAspect="1"/>
          </p:cNvPicPr>
          <p:nvPr>
            <p:ph idx="1"/>
          </p:nvPr>
        </p:nvPicPr>
        <p:blipFill>
          <a:blip r:embed="rId2" cstate="print"/>
          <a:stretch>
            <a:fillRect/>
          </a:stretch>
        </p:blipFill>
        <p:spPr>
          <a:xfrm>
            <a:off x="4724400" y="2209800"/>
            <a:ext cx="3829050" cy="3048000"/>
          </a:xfrm>
        </p:spPr>
      </p:pic>
      <p:pic>
        <p:nvPicPr>
          <p:cNvPr id="3074" name="Picture 2" descr="C:\Users\ITLAB\Desktop\Capture432.JPG"/>
          <p:cNvPicPr>
            <a:picLocks noChangeAspect="1" noChangeArrowheads="1"/>
          </p:cNvPicPr>
          <p:nvPr/>
        </p:nvPicPr>
        <p:blipFill>
          <a:blip r:embed="rId3" cstate="print"/>
          <a:srcRect/>
          <a:stretch>
            <a:fillRect/>
          </a:stretch>
        </p:blipFill>
        <p:spPr bwMode="auto">
          <a:xfrm>
            <a:off x="228600" y="2133600"/>
            <a:ext cx="3941197" cy="3124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Python code for a pygame is developed and the output is obtained successfully</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a:t>
            </a:r>
            <a:endParaRPr lang="en-US" dirty="0"/>
          </a:p>
        </p:txBody>
      </p:sp>
      <p:sp>
        <p:nvSpPr>
          <p:cNvPr id="3" name="Content Placeholder 2"/>
          <p:cNvSpPr>
            <a:spLocks noGrp="1"/>
          </p:cNvSpPr>
          <p:nvPr>
            <p:ph idx="1"/>
          </p:nvPr>
        </p:nvSpPr>
        <p:spPr/>
        <p:txBody>
          <a:bodyPr>
            <a:normAutofit fontScale="77500" lnSpcReduction="20000"/>
          </a:bodyPr>
          <a:lstStyle/>
          <a:p>
            <a:pPr lvl="2">
              <a:buNone/>
            </a:pPr>
            <a:r>
              <a:rPr lang="en-US" sz="2800" dirty="0" smtClean="0"/>
              <a:t>                      </a:t>
            </a:r>
            <a:r>
              <a:rPr lang="en-US" sz="4700" b="1" dirty="0" smtClean="0"/>
              <a:t>COOKIE BIRD GAME</a:t>
            </a:r>
          </a:p>
          <a:p>
            <a:pPr lvl="2">
              <a:buNone/>
            </a:pPr>
            <a:endParaRPr lang="en-US" sz="2800" b="1" dirty="0" smtClean="0"/>
          </a:p>
          <a:p>
            <a:pPr lvl="2">
              <a:buNone/>
            </a:pPr>
            <a:endParaRPr lang="en-US" sz="2800" b="1" dirty="0" smtClean="0"/>
          </a:p>
          <a:p>
            <a:pPr lvl="2">
              <a:buNone/>
            </a:pPr>
            <a:r>
              <a:rPr lang="en-US" sz="2800" b="1" dirty="0" smtClean="0"/>
              <a:t>TEAM NUMBER      : 27</a:t>
            </a:r>
          </a:p>
          <a:p>
            <a:pPr lvl="2">
              <a:buNone/>
            </a:pPr>
            <a:r>
              <a:rPr lang="en-US" sz="3200" b="1" dirty="0" smtClean="0"/>
              <a:t>TEAM NAME       : TRIPLE “S”</a:t>
            </a:r>
          </a:p>
          <a:p>
            <a:pPr lvl="2">
              <a:buNone/>
            </a:pPr>
            <a:r>
              <a:rPr lang="en-US" sz="3200" b="1" dirty="0" smtClean="0"/>
              <a:t>TEAM MEMBERS: SATHISH P</a:t>
            </a:r>
          </a:p>
          <a:p>
            <a:pPr lvl="2">
              <a:buNone/>
            </a:pPr>
            <a:r>
              <a:rPr lang="en-US" sz="3200" b="1" dirty="0" smtClean="0"/>
              <a:t>			         SELVAMANI P </a:t>
            </a:r>
          </a:p>
          <a:p>
            <a:pPr lvl="2">
              <a:buNone/>
            </a:pPr>
            <a:r>
              <a:rPr lang="en-US" sz="3200" b="1" dirty="0" smtClean="0"/>
              <a:t>			         SOWMYA S</a:t>
            </a:r>
          </a:p>
          <a:p>
            <a:pPr lvl="2">
              <a:buNone/>
            </a:pPr>
            <a:endParaRPr lang="en-US" sz="3200" b="1" dirty="0" smtClean="0"/>
          </a:p>
          <a:p>
            <a:pPr lvl="2">
              <a:buNone/>
            </a:pPr>
            <a:r>
              <a:rPr lang="en-IN" sz="3200" b="1" dirty="0" smtClean="0"/>
              <a:t> 				    </a:t>
            </a:r>
          </a:p>
          <a:p>
            <a:pPr lvl="2">
              <a:buNone/>
            </a:pPr>
            <a:r>
              <a:rPr lang="en-IN" sz="3200" b="1" dirty="0" smtClean="0"/>
              <a: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MENTORS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TEAM MENTOR  :  Er .SATHIESH M.E,(PH.D).,</a:t>
            </a:r>
          </a:p>
          <a:p>
            <a:pPr>
              <a:buNone/>
            </a:pPr>
            <a:endParaRPr lang="en-US" dirty="0" smtClean="0"/>
          </a:p>
          <a:p>
            <a:pPr>
              <a:buNone/>
            </a:pPr>
            <a:endParaRPr lang="en-US" dirty="0" smtClean="0"/>
          </a:p>
          <a:p>
            <a:pPr>
              <a:buNone/>
            </a:pPr>
            <a:r>
              <a:rPr lang="en-US" dirty="0" smtClean="0"/>
              <a:t>ACADEMIC MENTOR : Er.SATHISH M.E,(Ph.D).,</a:t>
            </a:r>
          </a:p>
          <a:p>
            <a:pPr>
              <a:buNone/>
            </a:pPr>
            <a:endParaRPr lang="en-US" dirty="0" smtClean="0"/>
          </a:p>
          <a:p>
            <a:pPr>
              <a:buNone/>
            </a:pPr>
            <a:endParaRPr lang="en-US" dirty="0" smtClean="0"/>
          </a:p>
          <a:p>
            <a:pPr algn="ctr">
              <a:buNone/>
            </a:pPr>
            <a:r>
              <a:rPr lang="en-US" dirty="0" smtClean="0"/>
              <a:t> INDUSTRY MENTOR : </a:t>
            </a:r>
          </a:p>
          <a:p>
            <a:pPr algn="ctr">
              <a:buNone/>
            </a:pPr>
            <a:r>
              <a:rPr lang="en-US" dirty="0" smtClean="0"/>
              <a:t>MS.SUBAASHINI U</a:t>
            </a:r>
          </a:p>
          <a:p>
            <a:pPr algn="ctr">
              <a:buNone/>
            </a:pPr>
            <a:r>
              <a:rPr lang="en-US" dirty="0" smtClean="0"/>
              <a:t>ASSOCIATE</a:t>
            </a:r>
          </a:p>
          <a:p>
            <a:pPr algn="ctr">
              <a:buNone/>
            </a:pPr>
            <a:r>
              <a:rPr lang="en-US" dirty="0" smtClean="0"/>
              <a:t>KGISL GSS</a:t>
            </a:r>
            <a:endParaRPr lang="en-IN" dirty="0" smtClean="0"/>
          </a:p>
          <a:p>
            <a:pPr algn="ct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1470025"/>
          </a:xfrm>
        </p:spPr>
        <p:txBody>
          <a:bodyPr/>
          <a:lstStyle/>
          <a:p>
            <a:pPr algn="ctr"/>
            <a:r>
              <a:rPr lang="en-US" dirty="0" smtClean="0"/>
              <a:t>ABSTRACT</a:t>
            </a:r>
            <a:endParaRPr lang="en-US" dirty="0"/>
          </a:p>
        </p:txBody>
      </p:sp>
      <p:sp>
        <p:nvSpPr>
          <p:cNvPr id="3" name="Subtitle 2"/>
          <p:cNvSpPr>
            <a:spLocks noGrp="1"/>
          </p:cNvSpPr>
          <p:nvPr>
            <p:ph type="subTitle" idx="1"/>
          </p:nvPr>
        </p:nvSpPr>
        <p:spPr>
          <a:xfrm>
            <a:off x="1600200" y="1981200"/>
            <a:ext cx="6400800" cy="1752600"/>
          </a:xfrm>
        </p:spPr>
        <p:txBody>
          <a:bodyPr>
            <a:noAutofit/>
          </a:bodyPr>
          <a:lstStyle/>
          <a:p>
            <a:pPr algn="just"/>
            <a:r>
              <a:rPr lang="en-US" sz="2800" b="1" dirty="0" smtClean="0">
                <a:solidFill>
                  <a:schemeClr val="tx1"/>
                </a:solidFill>
                <a:latin typeface="Times New Roman" pitchFamily="18" charset="0"/>
                <a:cs typeface="Times New Roman" pitchFamily="18" charset="0"/>
              </a:rPr>
              <a:t>Title of my game is cookie bird game. The main aim of this game is to escape from the coming obstacles in the opposite direction. In this game only one player can play the game. In this game we need to move the bird upwards by using up arrow key. When the bird hits the obstacles then the game gets over. It is based on the high score</a:t>
            </a:r>
            <a:endParaRPr lang="en-US" sz="28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PLAGARISM REPORT</a:t>
            </a:r>
            <a:endParaRPr lang="en-IN" dirty="0"/>
          </a:p>
        </p:txBody>
      </p:sp>
      <p:pic>
        <p:nvPicPr>
          <p:cNvPr id="1026" name="Picture 2" descr="C:\Users\ITLAB\Pictures\plg.JPG"/>
          <p:cNvPicPr>
            <a:picLocks noGrp="1" noChangeAspect="1" noChangeArrowheads="1"/>
          </p:cNvPicPr>
          <p:nvPr>
            <p:ph idx="1"/>
          </p:nvPr>
        </p:nvPicPr>
        <p:blipFill>
          <a:blip r:embed="rId2" cstate="print"/>
          <a:stretch>
            <a:fillRect/>
          </a:stretch>
        </p:blipFill>
        <p:spPr bwMode="auto">
          <a:xfrm>
            <a:off x="1081087" y="2824956"/>
            <a:ext cx="6981825" cy="26098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ENTER THE GAME</a:t>
            </a:r>
          </a:p>
          <a:p>
            <a:r>
              <a:rPr lang="en-US" dirty="0" smtClean="0"/>
              <a:t>START OPTION IS TO START THE GAME</a:t>
            </a:r>
          </a:p>
          <a:p>
            <a:pPr lvl="2"/>
            <a:r>
              <a:rPr lang="en-US" dirty="0" smtClean="0"/>
              <a:t>UP ARROW KEY IS USED TO MOVE UPWARDS</a:t>
            </a:r>
          </a:p>
          <a:p>
            <a:pPr lvl="2"/>
            <a:r>
              <a:rPr lang="en-US" dirty="0" smtClean="0"/>
              <a:t>UP ARROW KEY IS USED TO CONTROL THE BIRD</a:t>
            </a:r>
          </a:p>
          <a:p>
            <a:pPr lvl="2"/>
            <a:r>
              <a:rPr lang="en-US" dirty="0" smtClean="0"/>
              <a:t>SPACE KEY IS USED TO RESTART THE GAME</a:t>
            </a:r>
          </a:p>
          <a:p>
            <a:pPr lvl="2"/>
            <a:r>
              <a:rPr lang="en-US" dirty="0" smtClean="0"/>
              <a:t>SCORE WILL INCREASE BY ONE POINT BY ONE POINT FOR EACH CROSSING OF OBSTACLES</a:t>
            </a:r>
          </a:p>
          <a:p>
            <a:r>
              <a:rPr lang="en-US" dirty="0" smtClean="0"/>
              <a:t>EXIT OPTION IS TO QUIT THE GAME</a:t>
            </a:r>
          </a:p>
          <a:p>
            <a:pPr lvl="2"/>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REQUIRMENT HARDWARE</a:t>
            </a:r>
            <a:br>
              <a:rPr lang="en-US" dirty="0" smtClean="0"/>
            </a:br>
            <a:r>
              <a:rPr lang="en-US" dirty="0" smtClean="0"/>
              <a:t>&amp;SOFTWARE</a:t>
            </a:r>
            <a:endParaRPr lang="en-US" dirty="0"/>
          </a:p>
        </p:txBody>
      </p:sp>
      <p:sp>
        <p:nvSpPr>
          <p:cNvPr id="3" name="Content Placeholder 2"/>
          <p:cNvSpPr>
            <a:spLocks noGrp="1"/>
          </p:cNvSpPr>
          <p:nvPr>
            <p:ph idx="1"/>
          </p:nvPr>
        </p:nvSpPr>
        <p:spPr/>
        <p:txBody>
          <a:bodyPr/>
          <a:lstStyle/>
          <a:p>
            <a:r>
              <a:rPr lang="en-US" dirty="0" smtClean="0"/>
              <a:t>THONNY</a:t>
            </a:r>
          </a:p>
          <a:p>
            <a:r>
              <a:rPr lang="en-US" dirty="0" smtClean="0"/>
              <a:t>PYGAME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ARCHITECTURE</a:t>
            </a:r>
            <a:endParaRPr lang="en-US" dirty="0"/>
          </a:p>
        </p:txBody>
      </p:sp>
      <p:sp>
        <p:nvSpPr>
          <p:cNvPr id="3" name="Content Placeholder 2"/>
          <p:cNvSpPr>
            <a:spLocks noGrp="1"/>
          </p:cNvSpPr>
          <p:nvPr>
            <p:ph idx="1"/>
          </p:nvPr>
        </p:nvSpPr>
        <p:spPr/>
        <p:txBody>
          <a:bodyPr>
            <a:normAutofit fontScale="92500"/>
          </a:bodyPr>
          <a:lstStyle/>
          <a:p>
            <a:r>
              <a:rPr lang="en-US" sz="2400" dirty="0" smtClean="0"/>
              <a:t>ENTER THE GAME</a:t>
            </a:r>
          </a:p>
          <a:p>
            <a:r>
              <a:rPr lang="en-US" sz="2400" dirty="0" smtClean="0"/>
              <a:t>CHOOSE START OPTION TO START THE GAME</a:t>
            </a:r>
          </a:p>
          <a:p>
            <a:r>
              <a:rPr lang="en-US" sz="2400" dirty="0" smtClean="0"/>
              <a:t>YOU HAVE TO PROTECT THE BIRD FROM THE UP COMING OBSTACLES</a:t>
            </a:r>
          </a:p>
          <a:p>
            <a:r>
              <a:rPr lang="en-US" sz="2400" dirty="0" smtClean="0"/>
              <a:t>THE BIRD AUTOMATICALLY COMES DOWNWARDS, SO YOU WANT TO MOVE THE BIRD UPWARDS AND LET TO FLY</a:t>
            </a:r>
          </a:p>
          <a:p>
            <a:r>
              <a:rPr lang="en-US" sz="2400" dirty="0" smtClean="0"/>
              <a:t>UP ARROW KEY IS USED TO MOVE THE BIRD UPWARDS</a:t>
            </a:r>
          </a:p>
          <a:p>
            <a:r>
              <a:rPr lang="en-US" sz="2400" dirty="0" smtClean="0"/>
              <a:t>SCORE WILL INCREASE WHEN YOU CROSSING THE OBSTACLES</a:t>
            </a:r>
          </a:p>
          <a:p>
            <a:r>
              <a:rPr lang="en-US" sz="2400" dirty="0" smtClean="0"/>
              <a:t>IF THE BIRD TOUCH ANY OBSTACLES THE GAME IS OVER</a:t>
            </a:r>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PROGRAM</a:t>
            </a: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IN" sz="1600" dirty="0" smtClean="0"/>
              <a:t>import os</a:t>
            </a:r>
          </a:p>
          <a:p>
            <a:pPr>
              <a:buNone/>
            </a:pPr>
            <a:r>
              <a:rPr lang="en-IN" sz="1600" dirty="0" smtClean="0"/>
              <a:t>import sys</a:t>
            </a:r>
          </a:p>
          <a:p>
            <a:pPr>
              <a:buNone/>
            </a:pPr>
            <a:r>
              <a:rPr lang="en-IN" sz="1600" dirty="0" smtClean="0"/>
              <a:t>from distutils.core import setup</a:t>
            </a:r>
          </a:p>
          <a:p>
            <a:pPr>
              <a:buNone/>
            </a:pPr>
            <a:endParaRPr lang="en-IN" sz="1600" dirty="0" smtClean="0"/>
          </a:p>
          <a:p>
            <a:pPr>
              <a:buNone/>
            </a:pPr>
            <a:r>
              <a:rPr lang="en-IN" sz="1600" dirty="0" smtClean="0"/>
              <a:t>import py2exe</a:t>
            </a:r>
          </a:p>
          <a:p>
            <a:pPr>
              <a:buNone/>
            </a:pPr>
            <a:endParaRPr lang="en-IN" sz="1600" dirty="0" smtClean="0"/>
          </a:p>
          <a:p>
            <a:pPr>
              <a:buNone/>
            </a:pPr>
            <a:r>
              <a:rPr lang="en-IN" sz="1600" dirty="0" smtClean="0"/>
              <a:t>origIsSystemDLL = py2exe.build_exe.isSystemDLL</a:t>
            </a:r>
          </a:p>
          <a:p>
            <a:pPr>
              <a:buNone/>
            </a:pPr>
            <a:r>
              <a:rPr lang="en-IN" sz="1600" dirty="0" smtClean="0"/>
              <a:t>def isSystemDLL(pathname):</a:t>
            </a:r>
          </a:p>
          <a:p>
            <a:pPr>
              <a:buNone/>
            </a:pPr>
            <a:r>
              <a:rPr lang="en-IN" sz="1600" dirty="0" smtClean="0"/>
              <a:t>    dlls = ("libfreetype-6.dll", "libogg-0.dll", "sdl_ttf.dll")</a:t>
            </a:r>
          </a:p>
          <a:p>
            <a:pPr>
              <a:buNone/>
            </a:pPr>
            <a:r>
              <a:rPr lang="en-IN" sz="1600" dirty="0" smtClean="0"/>
              <a:t>    if os.path.basename(pathname).lower() in dlls:</a:t>
            </a:r>
          </a:p>
          <a:p>
            <a:pPr>
              <a:buNone/>
            </a:pPr>
            <a:r>
              <a:rPr lang="en-IN" sz="1600" dirty="0" smtClean="0"/>
              <a:t>        return 0</a:t>
            </a:r>
          </a:p>
          <a:p>
            <a:pPr>
              <a:buNone/>
            </a:pPr>
            <a:r>
              <a:rPr lang="en-IN" sz="1600" dirty="0" smtClean="0"/>
              <a:t>    return origIsSystemDLL(pathname)</a:t>
            </a:r>
          </a:p>
          <a:p>
            <a:pPr>
              <a:buNone/>
            </a:pPr>
            <a:r>
              <a:rPr lang="en-IN" sz="1600" dirty="0" smtClean="0"/>
              <a:t>py2exe.build_exe.isSystemDLL = isSystemDLL</a:t>
            </a:r>
          </a:p>
          <a:p>
            <a:pPr>
              <a:buNone/>
            </a:pPr>
            <a:endParaRPr lang="en-IN" sz="1600" dirty="0" smtClean="0"/>
          </a:p>
          <a:p>
            <a:pPr>
              <a:buNone/>
            </a:pPr>
            <a:r>
              <a:rPr lang="en-IN" sz="1600" dirty="0" smtClean="0"/>
              <a:t>sys.argv.append('py2exe')</a:t>
            </a:r>
          </a:p>
          <a:p>
            <a:pPr>
              <a:buNone/>
            </a:pPr>
            <a:endParaRPr lang="en-IN" sz="1600" dirty="0" smtClean="0"/>
          </a:p>
          <a:p>
            <a:pPr>
              <a:buNone/>
            </a:pPr>
            <a:r>
              <a:rPr lang="en-IN" sz="1600" dirty="0" smtClean="0"/>
              <a:t>setup(</a:t>
            </a:r>
          </a:p>
          <a:p>
            <a:pPr>
              <a:buNone/>
            </a:pPr>
            <a:r>
              <a:rPr lang="en-IN" sz="1600" dirty="0" smtClean="0"/>
              <a:t>    name =    'cookie bird',</a:t>
            </a:r>
          </a:p>
          <a:p>
            <a:pPr>
              <a:buNone/>
            </a:pPr>
            <a:r>
              <a:rPr lang="en-IN" sz="1600" dirty="0" smtClean="0"/>
              <a:t>    version = '1.0',</a:t>
            </a:r>
          </a:p>
          <a:p>
            <a:pPr>
              <a:buNone/>
            </a:pPr>
            <a:r>
              <a:rPr lang="en-IN" sz="1600" dirty="0" smtClean="0"/>
              <a:t>    author =  '</a:t>
            </a:r>
            <a:r>
              <a:rPr lang="en-IN" sz="1600" dirty="0" err="1" smtClean="0"/>
              <a:t>SourabhVerma</a:t>
            </a:r>
            <a:r>
              <a:rPr lang="en-IN" sz="1600" dirty="0" smtClean="0"/>
              <a:t>',</a:t>
            </a:r>
          </a:p>
          <a:p>
            <a:pPr>
              <a:buNone/>
            </a:pPr>
            <a:r>
              <a:rPr lang="en-IN" sz="1600" dirty="0" smtClean="0"/>
              <a:t>    options = {</a:t>
            </a:r>
          </a:p>
          <a:p>
            <a:pPr>
              <a:buNone/>
            </a:pPr>
            <a:r>
              <a:rPr lang="en-IN" sz="1600" dirty="0" smtClean="0"/>
              <a:t>        'py2exe': {</a:t>
            </a:r>
          </a:p>
          <a:p>
            <a:pPr>
              <a:buNone/>
            </a:pPr>
            <a:r>
              <a:rPr lang="en-IN" sz="1600" dirty="0" smtClean="0"/>
              <a:t>            '</a:t>
            </a:r>
            <a:r>
              <a:rPr lang="en-IN" sz="1600" dirty="0" err="1" smtClean="0"/>
              <a:t>bundlefiles</a:t>
            </a:r>
            <a:r>
              <a:rPr lang="en-IN" sz="1600" dirty="0" smtClean="0"/>
              <a:t>': 1, # doesn't work on win64</a:t>
            </a:r>
          </a:p>
          <a:p>
            <a:pPr>
              <a:buNone/>
            </a:pPr>
            <a:r>
              <a:rPr lang="en-IN" sz="1600" dirty="0" smtClean="0"/>
              <a:t>            'compressed': True,</a:t>
            </a:r>
          </a:p>
          <a:p>
            <a:pPr>
              <a:buNone/>
            </a:pPr>
            <a:r>
              <a:rPr lang="en-IN" sz="1600" dirty="0" smtClean="0"/>
              <a:t>        }</a:t>
            </a:r>
          </a:p>
          <a:p>
            <a:pPr>
              <a:buNone/>
            </a:pPr>
            <a:r>
              <a:rPr lang="en-IN" sz="1600" dirty="0" smtClean="0"/>
              <a:t>    },</a:t>
            </a:r>
          </a:p>
          <a:p>
            <a:pPr>
              <a:buNone/>
            </a:pPr>
            <a:endParaRPr lang="en-IN" sz="1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240</TotalTime>
  <Words>374</Words>
  <Application>Microsoft Office PowerPoint</Application>
  <PresentationFormat>On-screen Show (4:3)</PresentationFormat>
  <Paragraphs>77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WELCOME  TO</vt:lpstr>
      <vt:lpstr>TITLE</vt:lpstr>
      <vt:lpstr>                  MENTORS</vt:lpstr>
      <vt:lpstr>ABSTRACT</vt:lpstr>
      <vt:lpstr>PLAGARISM REPORT</vt:lpstr>
      <vt:lpstr>MODULES</vt:lpstr>
      <vt:lpstr>REQUIRMENT HARDWARE &amp;SOFTWARE</vt:lpstr>
      <vt:lpstr>MODEL  ARCHITECTURE</vt:lpstr>
      <vt:lpstr>MODEL PROGRAM</vt:lpstr>
      <vt:lpstr>SCREEN SHOTS</vt:lpstr>
      <vt:lpstr>CONCLUSION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Boopathi</dc:creator>
  <cp:lastModifiedBy>ITLAB</cp:lastModifiedBy>
  <cp:revision>30</cp:revision>
  <dcterms:created xsi:type="dcterms:W3CDTF">2019-01-18T14:57:14Z</dcterms:created>
  <dcterms:modified xsi:type="dcterms:W3CDTF">2019-01-23T06:30:20Z</dcterms:modified>
</cp:coreProperties>
</file>