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1210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ASP.NET Research Assistant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dirty="0"/>
              <a:t>A Research Paper Management &amp; Analysis Tool</a:t>
            </a:r>
          </a:p>
          <a:p>
            <a:r>
              <a:rPr dirty="0"/>
              <a:t>CS 800 Project</a:t>
            </a:r>
          </a:p>
          <a:p>
            <a:r>
              <a:rPr dirty="0"/>
              <a:t>Presented by: </a:t>
            </a:r>
            <a:r>
              <a:rPr lang="en-US" dirty="0"/>
              <a:t>Hemanth Kumar </a:t>
            </a:r>
            <a:r>
              <a:rPr lang="en-US" dirty="0" err="1"/>
              <a:t>Imandi</a:t>
            </a:r>
            <a:br>
              <a:rPr lang="en-US" dirty="0"/>
            </a:br>
            <a:r>
              <a:rPr lang="en-US" dirty="0"/>
              <a:t>	Sowmya Bale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Research Assistant is a web-based tool for managing academic papers.</a:t>
            </a:r>
          </a:p>
          <a:p>
            <a:r>
              <a:rPr dirty="0"/>
              <a:t>Users can upload research papers (PDFs) and extract keywords for easy reference.</a:t>
            </a:r>
          </a:p>
          <a:p>
            <a:r>
              <a:rPr dirty="0"/>
              <a:t>The system helps researchers quickly find relevant papers using keyword-based search.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Features &amp; Functionalities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User Authentication &amp; Role Management (Admin/User)</a:t>
            </a:r>
          </a:p>
          <a:p>
            <a:r>
              <a:rPr dirty="0"/>
              <a:t>PDF Upload &amp; Metadata Extraction (Title, Author, Date)</a:t>
            </a:r>
          </a:p>
          <a:p>
            <a:r>
              <a:rPr dirty="0"/>
              <a:t>Keyword Extraction using TF-IDF</a:t>
            </a:r>
          </a:p>
          <a:p>
            <a:r>
              <a:rPr dirty="0"/>
              <a:t>Intelligent Search &amp; Ranking System</a:t>
            </a:r>
          </a:p>
          <a:p>
            <a:r>
              <a:rPr dirty="0"/>
              <a:t>Secure Storage &amp; Management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Backend: ASP.NET Core MVC, Entity Framework Core</a:t>
            </a:r>
          </a:p>
          <a:p>
            <a:r>
              <a:rPr dirty="0"/>
              <a:t>Frontend: Razor Views, Bootstrap, JavaScript, jQuery</a:t>
            </a:r>
          </a:p>
          <a:p>
            <a:r>
              <a:rPr dirty="0"/>
              <a:t>PDF Processing: iTextSharp, </a:t>
            </a:r>
            <a:r>
              <a:rPr dirty="0" err="1"/>
              <a:t>PdfPig</a:t>
            </a:r>
            <a:endParaRPr dirty="0"/>
          </a:p>
          <a:p>
            <a:r>
              <a:rPr dirty="0"/>
              <a:t>NLP &amp; Data Processing: Math.NET </a:t>
            </a:r>
            <a:r>
              <a:rPr dirty="0" err="1"/>
              <a:t>Numerics</a:t>
            </a:r>
            <a:endParaRPr dirty="0"/>
          </a:p>
          <a:p>
            <a:r>
              <a:rPr dirty="0"/>
              <a:t>Database: SQL Server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Faced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Extracting accurate keywords (removing author names, university names, etc.)</a:t>
            </a:r>
          </a:p>
          <a:p>
            <a:r>
              <a:rPr dirty="0"/>
              <a:t>Handling different PDF formats (Embedded fonts causing errors)</a:t>
            </a:r>
          </a:p>
          <a:p>
            <a:r>
              <a:rPr dirty="0"/>
              <a:t>Managing GitHub collaboration &amp; version control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Improvements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Implement advanced NLP techniques (</a:t>
            </a:r>
            <a:r>
              <a:rPr dirty="0" err="1"/>
              <a:t>spaCy</a:t>
            </a:r>
            <a:r>
              <a:rPr dirty="0"/>
              <a:t>, NLTK)</a:t>
            </a:r>
          </a:p>
          <a:p>
            <a:r>
              <a:rPr dirty="0"/>
              <a:t>More search filters (Year, Journal, Research Domain)</a:t>
            </a:r>
          </a:p>
          <a:p>
            <a:r>
              <a:rPr dirty="0"/>
              <a:t>Integration with Google Scholar/IEEE for metadata retrieval</a:t>
            </a:r>
          </a:p>
          <a:p>
            <a:r>
              <a:rPr dirty="0"/>
              <a:t>User Dashboard with research insights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Successfully implemented a Research Paper Management System.</a:t>
            </a:r>
          </a:p>
          <a:p>
            <a:r>
              <a:rPr dirty="0"/>
              <a:t>Features include authentication, PDF processing, keyword extraction, and intelligent search.</a:t>
            </a:r>
          </a:p>
          <a:p>
            <a:r>
              <a:rPr dirty="0"/>
              <a:t>Future improvements include NLP integration and enhanced search.</a:t>
            </a:r>
          </a:p>
          <a:p>
            <a:r>
              <a:rPr dirty="0"/>
              <a:t>Thank you! Any questions?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253</Words>
  <Application>Microsoft Office PowerPoint</Application>
  <PresentationFormat>On-screen Show (4:3)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ASP.NET Research Assistant</vt:lpstr>
      <vt:lpstr>Introduction</vt:lpstr>
      <vt:lpstr>Features &amp; Functionalities</vt:lpstr>
      <vt:lpstr>Technologies Used</vt:lpstr>
      <vt:lpstr>Challenges Faced</vt:lpstr>
      <vt:lpstr>Future Improvements</vt:lpstr>
      <vt:lpstr>Conclusion &amp; Q&amp;A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Bale, Sowmya</cp:lastModifiedBy>
  <cp:revision>2</cp:revision>
  <dcterms:created xsi:type="dcterms:W3CDTF">2013-01-27T09:14:16Z</dcterms:created>
  <dcterms:modified xsi:type="dcterms:W3CDTF">2025-03-26T19:43:31Z</dcterms:modified>
  <cp:category/>
</cp:coreProperties>
</file>