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DFC4-2BC3-17CC-83F5-9285733834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25899-5D95-1891-C994-D18375D02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19BE7-AEA5-A5D7-3682-7AF8727D3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919F-1EB0-49E4-B8D9-12C64DFA14F1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A6EEB-967A-22AA-1C70-A0D626D4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23277-82E5-C3C6-E1DD-E425626D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7FF-BCCA-4895-B781-049410B38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64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7680E-5F9A-47FF-A350-B4C888F8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99E54-F15C-15BD-1132-FE36854837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006E1-99DD-1FDE-72CC-801236A3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919F-1EB0-49E4-B8D9-12C64DFA14F1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BF6F4-FE84-E027-211F-336CA24D9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404D9-5D4F-0CEB-EDA4-8D674B86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7FF-BCCA-4895-B781-049410B38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38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FD8C4B-0F2C-6082-3937-740E46F311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B29CB0-6213-C15F-24A6-07DD77A72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7D355-DD97-2579-6C37-B233C1FE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919F-1EB0-49E4-B8D9-12C64DFA14F1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10413-FBB5-A37C-9653-2AFB8BF41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CF790-B36B-01D0-BF5A-D87FF921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7FF-BCCA-4895-B781-049410B38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417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BB9B6-4C90-E2E1-D581-B329E77F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B4C9B-2B16-A53C-848A-73AF3624E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62143-05BD-8445-0A10-B90B4F7E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919F-1EB0-49E4-B8D9-12C64DFA14F1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27C68-C4BE-1E99-FB86-4A62D6B6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32F4D-1FAD-BEF5-89C7-87821B29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7FF-BCCA-4895-B781-049410B38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13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C98A-0A5A-BB82-943F-432FF559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C7163-9570-B4EC-2B30-9F3376328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2BC1F-0E0B-6BC1-D019-1EF904BD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919F-1EB0-49E4-B8D9-12C64DFA14F1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DA547-27D1-2877-B8FD-E75B11C5C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94BE9-F941-A3C4-C978-C80C86E8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7FF-BCCA-4895-B781-049410B38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28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94B34-E12B-F9CA-A7BA-46F50799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EEF4C-B6EA-740D-53DB-36D4F8F169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B9750-7C12-101E-E82D-3E7B8F3B8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23095-847B-4CCB-B339-BE9A7363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919F-1EB0-49E4-B8D9-12C64DFA14F1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A657D-A36A-4807-9E87-17925F55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D6AC8-5408-2916-49DE-FF188F81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7FF-BCCA-4895-B781-049410B38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88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D5E8-8491-D11F-51D1-4044E1955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6AF4B-95D2-05DE-CF7F-60FFC78D4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E1028-D919-257D-3E15-D76EFFE4F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5C8D4-FF03-EE8F-6466-2B7722E5B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3D89F1-A146-3C6B-909A-6A232714B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A6D3A9-25B9-AE28-2739-7059D3CC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919F-1EB0-49E4-B8D9-12C64DFA14F1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9BA952-175E-8DFA-802F-91E47A7B8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1DB4B8-4D69-D8EA-542A-4DE63501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7FF-BCCA-4895-B781-049410B38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71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6B693-0D9F-1437-CC80-4B8C39A25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81FF5-05FF-309F-67A7-826F1063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919F-1EB0-49E4-B8D9-12C64DFA14F1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7F1DE-CFB8-E193-24D7-DD2E155FA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77B3AF-B4ED-CBE4-A0F3-0567B9A9D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7FF-BCCA-4895-B781-049410B38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48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E1B75D-7DAD-D16D-8BF5-F36941C68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919F-1EB0-49E4-B8D9-12C64DFA14F1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BC2011-6F7E-32F6-797F-56AC065E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3B9D8-CD99-49C4-8F59-2642B600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7FF-BCCA-4895-B781-049410B38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27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2FEEA-F3C5-689A-138D-FD3839DA7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F0107-1F2E-5C92-C267-5F8B36D2C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58526-DCA9-1C50-7D48-EF875D615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C58F8-A518-1D85-8A90-239A3AF95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919F-1EB0-49E4-B8D9-12C64DFA14F1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B4DC0-AC34-87D5-6F0C-27DA28C4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E9414-3E3A-E0B8-190E-0DDBE4D9D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7FF-BCCA-4895-B781-049410B38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28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8C670-7A1A-82A4-39A4-49738837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814EEE-82EE-D757-035B-789C104BB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4D03E-7289-B428-777F-F284DAE93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9A9EE-0D21-6207-5361-A12A74BA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7919F-1EB0-49E4-B8D9-12C64DFA14F1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7BD4E-FE68-7158-C491-DFF161ED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F743C-4E48-C1A4-8290-9CB15FA6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B57FF-BCCA-4895-B781-049410B38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50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288748-DB4F-2791-6961-A1EA211EC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D9015-3BBA-4BB7-85B9-302514F10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3138C-D319-DD28-39ED-2409F9073E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7919F-1EB0-49E4-B8D9-12C64DFA14F1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816A2-B4D9-EE3C-1ACB-2E96CFB28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EDE66-312A-AA4A-39FB-23E25B4829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B57FF-BCCA-4895-B781-049410B38F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26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10A4E-A22A-FE9A-5D39-FB886D4B70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F02144-3D2B-9A8B-E3DE-C006EDA0C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13D140-8FA1-7C20-1933-68C5B167C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7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C72EAC-40AA-716D-63AA-CC7E778F8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7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A44349-1BC0-CD8F-1742-F983C0B02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975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E5A5BF-3B8C-3C8F-DE34-0027CD25B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75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A4B7DB-95BF-3DA1-05F3-3D1616061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13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9C54C8-0637-94ED-F212-18255D7C9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923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02AE43-8BF6-B0DA-36D5-3E09A126C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98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93D6A8-D172-7D2C-7808-87466BF62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697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0EF130-92CB-E6B1-0110-DA045078E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98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2025-08-02T11:05:11Z</dcterms:created>
  <dcterms:modified xsi:type="dcterms:W3CDTF">2025-08-02T11:05:26Z</dcterms:modified>
</cp:coreProperties>
</file>