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Slab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aeeca9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8aeeca9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Data Characteristics for as well - remove ‘since 2014) keeping all features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aeeca96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8aeeca96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links for reliability/source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aeeca9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8aeeca9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aeeca96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aeeca96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aeeca96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aeeca96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aeeca96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aeeca96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bfb01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9bfb01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bfb017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bfb017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aeeca96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8aeeca9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8aeeca9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8aeeca9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8aeeca9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8aeeca9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aeeca96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8aeeca96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8aeeca9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8aeeca9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8aeeca96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8aeeca96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8aeeca96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8aeeca96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8aeeca96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8aeeca96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8aeeca9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8aeeca9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8aeeca9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8aeeca9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change the picture to data preparation and also the write up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8aeeca96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8aeeca96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8aeeca96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8aeeca96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8aeeca96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8aeeca96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aeeca9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8aeeca9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8aeeca96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8aeeca96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761e6300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9761e630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bfb017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bfb017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aeeca9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aeeca9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aeeca9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aeeca9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aeeca9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aeeca9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aeeca9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aeeca9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on how dataset is clean ( refer to how it is already ranked 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Total Score - Take the remaining features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aeeca9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aeeca9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on how dataset is clean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evels.fyi/?compare=Google,Facebook,Microsoft&amp;track=Software%20Engine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allethub.com/edu/best-states-to-live-in/6261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urrentresults.com/Weather/US/average-annual-state-temperatures.ph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vox.com/2017/9/26/16346960/software-industry-growth-kansas-indiana-idaho-north-carolina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levels.fyi/?compare=Google,Facebook,Microsoft&amp;track=Software%20Engineer" TargetMode="External"/><Relationship Id="rId4" Type="http://schemas.openxmlformats.org/officeDocument/2006/relationships/hyperlink" Target="https://www.currentresults.com/Weather/US/average-annual-state-temperatures.php" TargetMode="External"/><Relationship Id="rId5" Type="http://schemas.openxmlformats.org/officeDocument/2006/relationships/hyperlink" Target="https://www.vox.com/2017/9/26/16346960/software-industry-growth-kansas-indiana-idaho-north-carolina" TargetMode="External"/><Relationship Id="rId6" Type="http://schemas.openxmlformats.org/officeDocument/2006/relationships/hyperlink" Target="https://wallethub.com/edu/best-states-to-live-in/62617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Location Suggestion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Aswini Pusuluri, Gianni DeGuzman, Sowmya Ravichandran, Vishalakshi Ramanathan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No: 3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tech_employment_count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Tech_employment_count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each state’s tech workforce amounts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2703000"/>
            <a:ext cx="8756101" cy="103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- levels_FYI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Instances of inaccuracy which need fixing with further data engineering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Levels - column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Completeness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salary, tags, and education have missing values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Nearest neighbor imputation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Mode </a:t>
            </a:r>
            <a:r>
              <a:rPr lang="en"/>
              <a:t>imputation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Reliability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FYI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https://www.levels.fyi/?compare=Google,Facebook,Microsoft&amp;track=Software%20Engineer</a:t>
            </a:r>
            <a:endParaRPr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Relevance</a:t>
            </a:r>
            <a:endParaRPr sz="21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Location of job is the target feature so we included data regarding jobs (FYI levels, tech employment) and the cities/states (Livability, weather)</a:t>
            </a:r>
            <a:endParaRPr sz="17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Timeliness</a:t>
            </a:r>
            <a:endParaRPr sz="21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Data is recent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- livability_score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517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Metrics generated from Bureau of Labor Statistics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 here: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https://wallethub.com/edu/best-states-to-live-in/62617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takes the state’s features into consideration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Findings published in 2021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- weather_data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pulled from National Centers for Environmental Information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Completeness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missing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Reliability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Methodology here: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https://www.currentresults.com/Weather/US/average-annual-state-temperatures.php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Relevance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Weather preference is considered in the prediction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Timeliness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Published in 2021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- tech_employment_count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from Economist Intelligence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 here: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https://www.vox.com/2017/9/26/16346960/software-industry-growth-kansas-indiana-idaho-north-carolina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more context for states’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Recently published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Raw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4772"/>
            <a:ext cx="1745950" cy="12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6550"/>
            <a:ext cx="1745949" cy="136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61225"/>
            <a:ext cx="1745949" cy="35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000" y="1194776"/>
            <a:ext cx="1745950" cy="129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0000" y="761225"/>
            <a:ext cx="1745950" cy="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8200" y="1056938"/>
            <a:ext cx="1984147" cy="13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20000" y="1090613"/>
            <a:ext cx="1984151" cy="1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0025" y="2493059"/>
            <a:ext cx="1984150" cy="1349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83074" y="2568497"/>
            <a:ext cx="1799825" cy="1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52350" y="1090626"/>
            <a:ext cx="1475574" cy="10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41300" y="2534316"/>
            <a:ext cx="1984149" cy="137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87900" y="89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Pair Plot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0" y="775150"/>
            <a:ext cx="5494901" cy="42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29625" y="81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Box Plot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6803" r="0" t="10570"/>
          <a:stretch/>
        </p:blipFill>
        <p:spPr>
          <a:xfrm>
            <a:off x="487050" y="959325"/>
            <a:ext cx="6703852" cy="37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Steps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Inconsistencies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“Levels” column needs to be divided into 4 levels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Missing values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“Base Salary” has 5% missing values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Nearest Neighbor imputation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Mode imputation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Education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Bonus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Stockgrantvalue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Dropping Values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Many columns (cityid, rownumber,timestamp,etc.) will be dropped as they are not relevant to location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Binning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States can be categorized (good, average, bad) based on weather rank, livability score, employment count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Categorical Values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Converted using one-hot encoding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Processing- Raw Dataset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300" y="1291175"/>
            <a:ext cx="5292076" cy="37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01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at a point in our studies and careers where we are looking forward to our future job roles and need to consider where to settle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create a model which predicts a location based on our needs such as salary, weather, prospects,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25" y="2838500"/>
            <a:ext cx="2683425" cy="21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375" y="2792000"/>
            <a:ext cx="2787700" cy="21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Cleaning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13" y="1643375"/>
            <a:ext cx="60864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Merging Data Sources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00" y="1347600"/>
            <a:ext cx="4695999" cy="37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Dropping Features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625" y="1144125"/>
            <a:ext cx="5166752" cy="3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Binning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" y="1324925"/>
            <a:ext cx="2651400" cy="37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663" y="1324925"/>
            <a:ext cx="3012675" cy="13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675" y="2900025"/>
            <a:ext cx="3012675" cy="9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475" y="1324925"/>
            <a:ext cx="2768775" cy="23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Cleaned (tentative)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62" y="1368900"/>
            <a:ext cx="5386677" cy="3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8225" y="2571750"/>
            <a:ext cx="83682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business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prediction system to aid in deciding on location to settle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 Analytics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 model to suggest cities based on preferences (query)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data needs more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Analytics Solutions, Choose Analytics Solution, Agree on Analytics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different models after completing processing and then decide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74645" l="0" r="2162" t="0"/>
          <a:stretch/>
        </p:blipFill>
        <p:spPr>
          <a:xfrm>
            <a:off x="1734113" y="1489825"/>
            <a:ext cx="5675775" cy="10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87913" y="2526675"/>
            <a:ext cx="83682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Currently we have completed Domain understanding, Data </a:t>
            </a:r>
            <a:r>
              <a:rPr lang="en" sz="2000"/>
              <a:t>understanding and in Data preparation we dropped irrelevant columns, merged the data sources, converted livability score and weather data into categorical values, implemented one-hot encoding in education column.</a:t>
            </a:r>
            <a:endParaRPr sz="1600"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47692" l="0" r="4012" t="24219"/>
          <a:stretch/>
        </p:blipFill>
        <p:spPr>
          <a:xfrm>
            <a:off x="2396713" y="1287550"/>
            <a:ext cx="4350576" cy="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Phase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 b="45930" l="0" r="46175" t="23623"/>
          <a:stretch/>
        </p:blipFill>
        <p:spPr>
          <a:xfrm>
            <a:off x="3761975" y="2355700"/>
            <a:ext cx="2947925" cy="12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0" y="1376100"/>
            <a:ext cx="3647227" cy="318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72202" l="0" r="872" t="0"/>
          <a:stretch/>
        </p:blipFill>
        <p:spPr>
          <a:xfrm>
            <a:off x="3761975" y="1216638"/>
            <a:ext cx="5289675" cy="11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46801" l="54335" r="873" t="25400"/>
          <a:stretch/>
        </p:blipFill>
        <p:spPr>
          <a:xfrm>
            <a:off x="6723825" y="2409050"/>
            <a:ext cx="2327825" cy="11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20922" l="0" r="54268" t="51280"/>
          <a:stretch/>
        </p:blipFill>
        <p:spPr>
          <a:xfrm>
            <a:off x="3714925" y="3582325"/>
            <a:ext cx="2504650" cy="11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Remaining Task	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Job Opportunity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inconsistencies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continuous values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September 1 - September 15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Business Understanding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Design Domain Concepts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Brainstorm Domain Concepts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Review Domain Concepts</a:t>
            </a:r>
            <a:endParaRPr sz="118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September 15 - </a:t>
            </a:r>
            <a:r>
              <a:rPr lang="en" sz="1460"/>
              <a:t>September</a:t>
            </a:r>
            <a:r>
              <a:rPr lang="en" sz="1460"/>
              <a:t> 30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Data Understanding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Data Exploration</a:t>
            </a:r>
            <a:endParaRPr sz="118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September 30 - October 30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Design Features, Review Features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Cleaning Data</a:t>
            </a:r>
            <a:endParaRPr sz="118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Data Transformation</a:t>
            </a:r>
            <a:endParaRPr sz="118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October 30 - November 10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Build ABT, Clean &amp; Prepare Data</a:t>
            </a:r>
            <a:endParaRPr sz="118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November 10 - November 24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Modeling, Evaluating</a:t>
            </a:r>
            <a:endParaRPr sz="118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November 24 - December 1</a:t>
            </a:r>
            <a:endParaRPr sz="1460"/>
          </a:p>
          <a:p>
            <a:pPr indent="-3035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180"/>
              <a:t>Deployment, Presentation</a:t>
            </a:r>
            <a:endParaRPr sz="11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20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Following the CRISP-DM process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800" y="1795075"/>
            <a:ext cx="3360625" cy="2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https://www.levels.fyi/?compare=Google,Facebook,Microsoft&amp;track=Software%20Engineer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https://www.currentresults.com/Weather/US/average-annual-state-temperatures.php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https://www.vox.com/2017/9/26/16346960/software-industry-growth-kansas-indiana-idaho-north-carolina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https://wallethub.com/edu/best-states-to-live-in/62617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750" y="1104600"/>
            <a:ext cx="3476499" cy="39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</a:t>
            </a:r>
            <a:r>
              <a:rPr lang="en"/>
              <a:t> System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many </a:t>
            </a:r>
            <a:r>
              <a:rPr lang="en"/>
              <a:t>websites</a:t>
            </a:r>
            <a:r>
              <a:rPr lang="en"/>
              <a:t> </a:t>
            </a:r>
            <a:r>
              <a:rPr lang="en"/>
              <a:t>such</a:t>
            </a:r>
            <a:r>
              <a:rPr lang="en"/>
              <a:t> as glass door , levels fyi  where the salary is predicted based on location , job roles ,years of </a:t>
            </a:r>
            <a:r>
              <a:rPr lang="en"/>
              <a:t>experience</a:t>
            </a:r>
            <a:r>
              <a:rPr lang="en"/>
              <a:t> and so on.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49" y="2394875"/>
            <a:ext cx="450058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Understanding the business problem: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Currently no system that predicts location based on needs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Would require extensive time researching places, jobs, etc.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Suggestion would cut down on time spent and provide focal points of research</a:t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75354" l="0" r="61343" t="0"/>
          <a:stretch/>
        </p:blipFill>
        <p:spPr>
          <a:xfrm>
            <a:off x="3450805" y="3844600"/>
            <a:ext cx="2242375" cy="10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31500" y="1444700"/>
            <a:ext cx="570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Analytics Solution: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our model to predict a location based on an individual’s preference in the form of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would need to include features such as Job Title, Company Names, Years of Experience, Salary, Preferred Livability among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requirements will be used to predict the most preferred location for the individual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sources of data: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FYI_levels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Weather_data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Tech_employment_count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livability_score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76962" l="23489" r="46565" t="0"/>
          <a:stretch/>
        </p:blipFill>
        <p:spPr>
          <a:xfrm>
            <a:off x="6838825" y="1151500"/>
            <a:ext cx="1724026" cy="9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325" y="2339300"/>
            <a:ext cx="1724025" cy="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813" y="3098863"/>
            <a:ext cx="17240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325" y="3684150"/>
            <a:ext cx="17240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2325" y="4369350"/>
            <a:ext cx="1724025" cy="46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levels_FYI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levels_FYI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information about Job Listings (Salary, Company, Experience, Location, etc)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37" y="2742400"/>
            <a:ext cx="8692126" cy="10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825" y="4015538"/>
            <a:ext cx="43243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livability_score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States to Live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Ranked list of states in the US based on Affordability, Economy, Education &amp; Health, Quality of Life, and Safety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2811515"/>
            <a:ext cx="8756100" cy="110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weather_data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Weather_data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daily temperature with rank based on other factors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086" y="2623300"/>
            <a:ext cx="4683827" cy="19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