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Analytics with Gen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Online Hands-on Course | Starts 12th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Duration: 8 Days (Sat &amp; Sun)</a:t>
            </a:r>
          </a:p>
          <a:p>
            <a:r>
              <a:t>- Total Hours: 24 hrs (6 PM to 9 PM)</a:t>
            </a:r>
          </a:p>
          <a:p>
            <a:r>
              <a:t>- Mode: Online</a:t>
            </a:r>
          </a:p>
          <a:p>
            <a:r>
              <a:t>- Beginners friendly (Students, Professionals, Freelancers)</a:t>
            </a:r>
          </a:p>
          <a:p>
            <a:r>
              <a:t>- E-Certificate + Capstone Project + Portfolio Setup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 to Data + GenAI Basics</a:t>
            </a:r>
          </a:p>
          <a:p>
            <a:r>
              <a:t>2. Data Visualization + Text AI</a:t>
            </a:r>
          </a:p>
          <a:p>
            <a:r>
              <a:t>3. ML with Python + Image Generation AI</a:t>
            </a:r>
          </a:p>
          <a:p>
            <a:r>
              <a:t>4. Audio &amp; Video AI + Capstone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Skills You'll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Analytics Workflow</a:t>
            </a:r>
          </a:p>
          <a:p>
            <a:r>
              <a:t>- Python for Data Visualization</a:t>
            </a:r>
          </a:p>
          <a:p>
            <a:r>
              <a:t>- ML with Scikit-learn</a:t>
            </a:r>
          </a:p>
          <a:p>
            <a:r>
              <a:t>- Using GenAI for Text, Image, Audio &amp; Video</a:t>
            </a:r>
          </a:p>
          <a:p>
            <a:r>
              <a:t>- Portfolio-ready Capstone Projects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 Students:</a:t>
            </a:r>
          </a:p>
          <a:p>
            <a:r>
              <a:t>  - Resume boost, Internship prep, Projects</a:t>
            </a:r>
          </a:p>
          <a:p>
            <a:r>
              <a:t>• For Professionals:</a:t>
            </a:r>
          </a:p>
          <a:p>
            <a:r>
              <a:t>  - Upskill, Automate tasks, AI adoption</a:t>
            </a:r>
          </a:p>
          <a:p>
            <a:r>
              <a:t>• For Freelancers:</a:t>
            </a:r>
          </a:p>
          <a:p>
            <a:r>
              <a:t>  - Sell GenAI services, Data reports, AI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You'll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(Pandas, Matplotlib, Seaborn, Scikit-learn)</a:t>
            </a:r>
          </a:p>
          <a:p>
            <a:r>
              <a:t>- ChatGPT, DALL·E, Canva AI, RunwayML, Pictory, ElevenLabs</a:t>
            </a:r>
          </a:p>
          <a:p>
            <a:r>
              <a:t>- No-code AI tools like Teachable Machine &amp; AutoML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Real-world AI Projects</a:t>
            </a:r>
          </a:p>
          <a:p>
            <a:r>
              <a:t>- E-Certificate</a:t>
            </a:r>
          </a:p>
          <a:p>
            <a:r>
              <a:t>- Capstone Portfolio</a:t>
            </a:r>
          </a:p>
          <a:p>
            <a:r>
              <a:t>- Job/Project Ready Skills in 8 sessions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