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Data + GenAI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Analytics with GEN AI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refers to facts, figures, and information that can be measured or recorded.</a:t>
            </a:r>
          </a:p>
          <a:p>
            <a:r>
              <a:t>It includes numbers, text, images, audio, and video.</a:t>
            </a:r>
          </a:p>
          <a:p>
            <a:r>
              <a:t>Examples: Exam scores, sales reports, website clicks, photos.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 Data – Well organized in tables (e.g., Excel, SQL).</a:t>
            </a:r>
          </a:p>
          <a:p>
            <a:r>
              <a:t>Unstructured Data – No fixed format (e.g., images, audio, free text).</a:t>
            </a:r>
          </a:p>
          <a:p>
            <a:r>
              <a:t>Semi-structured Data – Partially organized (e.g., JSON, XML).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helps in making better business decisions.</a:t>
            </a:r>
          </a:p>
          <a:p>
            <a:r>
              <a:t>It improves product quality based on customer feedback.</a:t>
            </a:r>
          </a:p>
          <a:p>
            <a:r>
              <a:t>Data is used to train machine learning and AI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Generative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creates new content like text, images, audio, or video.</a:t>
            </a:r>
          </a:p>
          <a:p>
            <a:r>
              <a:t>It learns from patterns and generates human-like outputs.</a:t>
            </a:r>
          </a:p>
          <a:p>
            <a:r>
              <a:t>Examples include ChatGPT, DALL·E, ElevenLabs, and RunwayML.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AI vs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AI focuses on analyzing and predicting outcomes.</a:t>
            </a:r>
          </a:p>
          <a:p>
            <a:r>
              <a:t>Generative AI focuses on creating new content based on training data.</a:t>
            </a:r>
          </a:p>
          <a:p>
            <a:r>
              <a:t>Example: Fraud detection (Traditional AI), Image generation (GenAI).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 of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Marketing: Generate blog posts and ads.</a:t>
            </a:r>
          </a:p>
          <a:p>
            <a:r>
              <a:t>Design: Create logos and graphics.</a:t>
            </a:r>
          </a:p>
          <a:p>
            <a:r>
              <a:t>Education: Explain complex topics using AI.</a:t>
            </a:r>
          </a:p>
          <a:p>
            <a:r>
              <a:t>Entertainment: Make music, videos, and art using 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Tools in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ChatGPT – Generates and explains text.</a:t>
            </a:r>
          </a:p>
          <a:p>
            <a:r>
              <a:t>DALL·E – Creates AI-generated images.</a:t>
            </a:r>
          </a:p>
          <a:p>
            <a:r>
              <a:t>RunwayML – Creates AI-generated videos.</a:t>
            </a:r>
          </a:p>
          <a:p>
            <a:r>
              <a:t>ElevenLabs – Generates lifelike AI voiceovers.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You'll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Writing effective prompts for AI tools.</a:t>
            </a:r>
          </a:p>
          <a:p>
            <a:r>
              <a:t>Using GenAI to simplify data tasks.</a:t>
            </a:r>
          </a:p>
          <a:p>
            <a:r>
              <a:t>Building mini projects with AI assistance.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