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12" r:id="rId4"/>
  </p:sldMasterIdLst>
  <p:notesMasterIdLst>
    <p:notesMasterId r:id="rId23"/>
  </p:notesMasterIdLst>
  <p:handoutMasterIdLst>
    <p:handoutMasterId r:id="rId24"/>
  </p:handoutMasterIdLst>
  <p:sldIdLst>
    <p:sldId id="372" r:id="rId5"/>
    <p:sldId id="355" r:id="rId6"/>
    <p:sldId id="378" r:id="rId7"/>
    <p:sldId id="367" r:id="rId8"/>
    <p:sldId id="391" r:id="rId9"/>
    <p:sldId id="369" r:id="rId10"/>
    <p:sldId id="379" r:id="rId11"/>
    <p:sldId id="380" r:id="rId12"/>
    <p:sldId id="381" r:id="rId13"/>
    <p:sldId id="383" r:id="rId14"/>
    <p:sldId id="382" r:id="rId15"/>
    <p:sldId id="384" r:id="rId16"/>
    <p:sldId id="387" r:id="rId17"/>
    <p:sldId id="386" r:id="rId18"/>
    <p:sldId id="388" r:id="rId19"/>
    <p:sldId id="376" r:id="rId20"/>
    <p:sldId id="389" r:id="rId21"/>
    <p:sldId id="39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5026" autoAdjust="0"/>
  </p:normalViewPr>
  <p:slideViewPr>
    <p:cSldViewPr snapToGrid="0">
      <p:cViewPr>
        <p:scale>
          <a:sx n="69" d="100"/>
          <a:sy n="69" d="100"/>
        </p:scale>
        <p:origin x="69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AEDA5-5728-4642-9B66-B3C2D87252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9A0FAE-B215-489E-BCAE-EDCD6BE63D3A}">
      <dgm:prSet/>
      <dgm:spPr/>
      <dgm:t>
        <a:bodyPr/>
        <a:lstStyle/>
        <a:p>
          <a:r>
            <a:rPr lang="en-US" b="1" dirty="0"/>
            <a:t>Reward Maximization. </a:t>
          </a:r>
          <a:r>
            <a:rPr lang="en-US" dirty="0"/>
            <a:t>(Chosen the best action at each stage based on the Max Reward)</a:t>
          </a:r>
        </a:p>
      </dgm:t>
    </dgm:pt>
    <dgm:pt modelId="{A18598CF-D7F1-42D7-AC19-7C19C1B42792}" type="parTrans" cxnId="{45845CDF-0765-4949-B413-27C71E5B9241}">
      <dgm:prSet/>
      <dgm:spPr/>
      <dgm:t>
        <a:bodyPr/>
        <a:lstStyle/>
        <a:p>
          <a:endParaRPr lang="en-US"/>
        </a:p>
      </dgm:t>
    </dgm:pt>
    <dgm:pt modelId="{E28AEA05-4D54-434A-A58F-C8AFFCF42D8E}" type="sibTrans" cxnId="{45845CDF-0765-4949-B413-27C71E5B9241}">
      <dgm:prSet/>
      <dgm:spPr/>
      <dgm:t>
        <a:bodyPr/>
        <a:lstStyle/>
        <a:p>
          <a:endParaRPr lang="en-US"/>
        </a:p>
      </dgm:t>
    </dgm:pt>
    <dgm:pt modelId="{CC71C505-990A-4F13-90B5-327C942A0FF9}">
      <dgm:prSet/>
      <dgm:spPr/>
      <dgm:t>
        <a:bodyPr/>
        <a:lstStyle/>
        <a:p>
          <a:r>
            <a:rPr lang="en-US" b="1" dirty="0"/>
            <a:t>Accuracy</a:t>
          </a:r>
          <a:r>
            <a:rPr lang="en-US" dirty="0"/>
            <a:t> ( 100% accuracy)</a:t>
          </a:r>
        </a:p>
      </dgm:t>
    </dgm:pt>
    <dgm:pt modelId="{B3DEAF3C-CD8E-4E80-B84E-61370071CA38}" type="parTrans" cxnId="{84FA5DBC-7472-43CC-ACAE-C5FB0755B422}">
      <dgm:prSet/>
      <dgm:spPr/>
      <dgm:t>
        <a:bodyPr/>
        <a:lstStyle/>
        <a:p>
          <a:endParaRPr lang="en-US"/>
        </a:p>
      </dgm:t>
    </dgm:pt>
    <dgm:pt modelId="{804BA862-3825-4796-A5C7-158893B18BC6}" type="sibTrans" cxnId="{84FA5DBC-7472-43CC-ACAE-C5FB0755B422}">
      <dgm:prSet/>
      <dgm:spPr/>
      <dgm:t>
        <a:bodyPr/>
        <a:lstStyle/>
        <a:p>
          <a:endParaRPr lang="en-US"/>
        </a:p>
      </dgm:t>
    </dgm:pt>
    <dgm:pt modelId="{D2388C5C-5FE7-4726-8CD3-4EDD35F3AB8F}">
      <dgm:prSet/>
      <dgm:spPr/>
      <dgm:t>
        <a:bodyPr/>
        <a:lstStyle/>
        <a:p>
          <a:r>
            <a:rPr lang="en-US" b="1" dirty="0"/>
            <a:t>Completion Time </a:t>
          </a:r>
          <a:r>
            <a:rPr lang="en-US" dirty="0"/>
            <a:t>(&lt;15 seconds)</a:t>
          </a:r>
        </a:p>
      </dgm:t>
    </dgm:pt>
    <dgm:pt modelId="{23C70455-F28F-44EC-A30B-13258B2F0B51}" type="parTrans" cxnId="{92EBAE9D-6A50-4BC1-B9FF-77599B45E185}">
      <dgm:prSet/>
      <dgm:spPr/>
      <dgm:t>
        <a:bodyPr/>
        <a:lstStyle/>
        <a:p>
          <a:endParaRPr lang="en-US"/>
        </a:p>
      </dgm:t>
    </dgm:pt>
    <dgm:pt modelId="{B22840C8-8906-4E2A-AAD9-17E950181B9B}" type="sibTrans" cxnId="{92EBAE9D-6A50-4BC1-B9FF-77599B45E185}">
      <dgm:prSet/>
      <dgm:spPr/>
      <dgm:t>
        <a:bodyPr/>
        <a:lstStyle/>
        <a:p>
          <a:endParaRPr lang="en-US"/>
        </a:p>
      </dgm:t>
    </dgm:pt>
    <dgm:pt modelId="{6AA74AD9-CCE9-4E28-BF5B-8ACB726E9391}">
      <dgm:prSet/>
      <dgm:spPr/>
      <dgm:t>
        <a:bodyPr/>
        <a:lstStyle/>
        <a:p>
          <a:r>
            <a:rPr lang="en-US" b="1" dirty="0"/>
            <a:t>Scalability</a:t>
          </a:r>
          <a:r>
            <a:rPr lang="en-US" dirty="0"/>
            <a:t> (Works better other algorithms too)</a:t>
          </a:r>
        </a:p>
      </dgm:t>
    </dgm:pt>
    <dgm:pt modelId="{FA85D4CA-9D5A-4A7D-A1E5-D9A2453FFF2B}" type="parTrans" cxnId="{EE6DF996-B641-4E55-9E63-67D762AB8DCD}">
      <dgm:prSet/>
      <dgm:spPr/>
      <dgm:t>
        <a:bodyPr/>
        <a:lstStyle/>
        <a:p>
          <a:endParaRPr lang="en-US"/>
        </a:p>
      </dgm:t>
    </dgm:pt>
    <dgm:pt modelId="{4BA2DF21-5018-4560-963B-6943400E0F82}" type="sibTrans" cxnId="{EE6DF996-B641-4E55-9E63-67D762AB8DCD}">
      <dgm:prSet/>
      <dgm:spPr/>
      <dgm:t>
        <a:bodyPr/>
        <a:lstStyle/>
        <a:p>
          <a:endParaRPr lang="en-US"/>
        </a:p>
      </dgm:t>
    </dgm:pt>
    <dgm:pt modelId="{AE80615E-80DF-4452-8508-E2F97F50A3DE}">
      <dgm:prSet/>
      <dgm:spPr/>
      <dgm:t>
        <a:bodyPr/>
        <a:lstStyle/>
        <a:p>
          <a:r>
            <a:rPr lang="en-US" b="1" dirty="0"/>
            <a:t>Complexity</a:t>
          </a:r>
          <a:endParaRPr lang="en-US" dirty="0"/>
        </a:p>
      </dgm:t>
    </dgm:pt>
    <dgm:pt modelId="{D7BB16B3-B60E-4365-A688-675FC3BB4161}" type="parTrans" cxnId="{77A43A8D-A0A1-4D97-BAC7-42A6F83D34B3}">
      <dgm:prSet/>
      <dgm:spPr/>
      <dgm:t>
        <a:bodyPr/>
        <a:lstStyle/>
        <a:p>
          <a:endParaRPr lang="en-US"/>
        </a:p>
      </dgm:t>
    </dgm:pt>
    <dgm:pt modelId="{A5E3A6D8-68C6-4322-AFA1-04DDD3C6FB7C}" type="sibTrans" cxnId="{77A43A8D-A0A1-4D97-BAC7-42A6F83D34B3}">
      <dgm:prSet/>
      <dgm:spPr/>
      <dgm:t>
        <a:bodyPr/>
        <a:lstStyle/>
        <a:p>
          <a:endParaRPr lang="en-US"/>
        </a:p>
      </dgm:t>
    </dgm:pt>
    <dgm:pt modelId="{D7B7AD24-DA63-4F2B-A7D3-C9FDA5E68557}" type="pres">
      <dgm:prSet presAssocID="{EE6AEDA5-5728-4642-9B66-B3C2D87252E8}" presName="root" presStyleCnt="0">
        <dgm:presLayoutVars>
          <dgm:dir/>
          <dgm:resizeHandles val="exact"/>
        </dgm:presLayoutVars>
      </dgm:prSet>
      <dgm:spPr/>
    </dgm:pt>
    <dgm:pt modelId="{97004BF1-B07B-4F8C-B518-463E59025DCA}" type="pres">
      <dgm:prSet presAssocID="{649A0FAE-B215-489E-BCAE-EDCD6BE63D3A}" presName="compNode" presStyleCnt="0"/>
      <dgm:spPr/>
    </dgm:pt>
    <dgm:pt modelId="{85A750BB-07AB-4862-8E32-60EB0D9E6D7F}" type="pres">
      <dgm:prSet presAssocID="{649A0FAE-B215-489E-BCAE-EDCD6BE63D3A}" presName="bgRect" presStyleLbl="bgShp" presStyleIdx="0" presStyleCnt="5"/>
      <dgm:spPr/>
    </dgm:pt>
    <dgm:pt modelId="{81E10C25-D671-4B51-A284-63452DE8CC68}" type="pres">
      <dgm:prSet presAssocID="{649A0FAE-B215-489E-BCAE-EDCD6BE63D3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D10F1212-AF97-4084-85DC-B59FC6E40CA4}" type="pres">
      <dgm:prSet presAssocID="{649A0FAE-B215-489E-BCAE-EDCD6BE63D3A}" presName="spaceRect" presStyleCnt="0"/>
      <dgm:spPr/>
    </dgm:pt>
    <dgm:pt modelId="{1D1BE502-AC26-44C9-9AF7-DF2FB7579AAB}" type="pres">
      <dgm:prSet presAssocID="{649A0FAE-B215-489E-BCAE-EDCD6BE63D3A}" presName="parTx" presStyleLbl="revTx" presStyleIdx="0" presStyleCnt="5">
        <dgm:presLayoutVars>
          <dgm:chMax val="0"/>
          <dgm:chPref val="0"/>
        </dgm:presLayoutVars>
      </dgm:prSet>
      <dgm:spPr/>
    </dgm:pt>
    <dgm:pt modelId="{011BCE2E-3953-4E06-BEBA-2CBA889E7777}" type="pres">
      <dgm:prSet presAssocID="{E28AEA05-4D54-434A-A58F-C8AFFCF42D8E}" presName="sibTrans" presStyleCnt="0"/>
      <dgm:spPr/>
    </dgm:pt>
    <dgm:pt modelId="{2D80FCB0-10F2-44A1-AF59-5F215F998F70}" type="pres">
      <dgm:prSet presAssocID="{CC71C505-990A-4F13-90B5-327C942A0FF9}" presName="compNode" presStyleCnt="0"/>
      <dgm:spPr/>
    </dgm:pt>
    <dgm:pt modelId="{B1C2C67C-5028-4AC8-96C4-277504E7C84D}" type="pres">
      <dgm:prSet presAssocID="{CC71C505-990A-4F13-90B5-327C942A0FF9}" presName="bgRect" presStyleLbl="bgShp" presStyleIdx="1" presStyleCnt="5"/>
      <dgm:spPr/>
    </dgm:pt>
    <dgm:pt modelId="{CFDBD5E1-98FA-4CFD-BF30-B970D16A1A4C}" type="pres">
      <dgm:prSet presAssocID="{CC71C505-990A-4F13-90B5-327C942A0FF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CDCCE4E6-F313-43FF-BE4A-35711F4B87AB}" type="pres">
      <dgm:prSet presAssocID="{CC71C505-990A-4F13-90B5-327C942A0FF9}" presName="spaceRect" presStyleCnt="0"/>
      <dgm:spPr/>
    </dgm:pt>
    <dgm:pt modelId="{88E12058-4FFF-4F9C-B61A-027B34AE61B6}" type="pres">
      <dgm:prSet presAssocID="{CC71C505-990A-4F13-90B5-327C942A0FF9}" presName="parTx" presStyleLbl="revTx" presStyleIdx="1" presStyleCnt="5">
        <dgm:presLayoutVars>
          <dgm:chMax val="0"/>
          <dgm:chPref val="0"/>
        </dgm:presLayoutVars>
      </dgm:prSet>
      <dgm:spPr/>
    </dgm:pt>
    <dgm:pt modelId="{0093951B-C0CB-47CB-8490-63EF7A7D6F69}" type="pres">
      <dgm:prSet presAssocID="{804BA862-3825-4796-A5C7-158893B18BC6}" presName="sibTrans" presStyleCnt="0"/>
      <dgm:spPr/>
    </dgm:pt>
    <dgm:pt modelId="{299F2DF2-0F9E-4C99-9F70-81AFD10FC191}" type="pres">
      <dgm:prSet presAssocID="{D2388C5C-5FE7-4726-8CD3-4EDD35F3AB8F}" presName="compNode" presStyleCnt="0"/>
      <dgm:spPr/>
    </dgm:pt>
    <dgm:pt modelId="{40CCAA24-622C-424C-B0D5-D6D731F56B5B}" type="pres">
      <dgm:prSet presAssocID="{D2388C5C-5FE7-4726-8CD3-4EDD35F3AB8F}" presName="bgRect" presStyleLbl="bgShp" presStyleIdx="2" presStyleCnt="5"/>
      <dgm:spPr/>
    </dgm:pt>
    <dgm:pt modelId="{0C0EF7C1-DDA9-43E8-B85E-2DF062C9803B}" type="pres">
      <dgm:prSet presAssocID="{D2388C5C-5FE7-4726-8CD3-4EDD35F3AB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AB630493-332D-4838-9E02-41F259B74DB0}" type="pres">
      <dgm:prSet presAssocID="{D2388C5C-5FE7-4726-8CD3-4EDD35F3AB8F}" presName="spaceRect" presStyleCnt="0"/>
      <dgm:spPr/>
    </dgm:pt>
    <dgm:pt modelId="{14989815-0977-4F6A-B98D-6ECA8B95B77E}" type="pres">
      <dgm:prSet presAssocID="{D2388C5C-5FE7-4726-8CD3-4EDD35F3AB8F}" presName="parTx" presStyleLbl="revTx" presStyleIdx="2" presStyleCnt="5">
        <dgm:presLayoutVars>
          <dgm:chMax val="0"/>
          <dgm:chPref val="0"/>
        </dgm:presLayoutVars>
      </dgm:prSet>
      <dgm:spPr/>
    </dgm:pt>
    <dgm:pt modelId="{10D80578-B913-4582-9F7F-8D2F5CB601CB}" type="pres">
      <dgm:prSet presAssocID="{B22840C8-8906-4E2A-AAD9-17E950181B9B}" presName="sibTrans" presStyleCnt="0"/>
      <dgm:spPr/>
    </dgm:pt>
    <dgm:pt modelId="{7C85DB67-C60C-4EA5-8BEC-96F3BFAFCD0A}" type="pres">
      <dgm:prSet presAssocID="{6AA74AD9-CCE9-4E28-BF5B-8ACB726E9391}" presName="compNode" presStyleCnt="0"/>
      <dgm:spPr/>
    </dgm:pt>
    <dgm:pt modelId="{BC68AA08-8063-4318-9D2A-6FCDFF0C0C76}" type="pres">
      <dgm:prSet presAssocID="{6AA74AD9-CCE9-4E28-BF5B-8ACB726E9391}" presName="bgRect" presStyleLbl="bgShp" presStyleIdx="3" presStyleCnt="5"/>
      <dgm:spPr/>
    </dgm:pt>
    <dgm:pt modelId="{3937A42E-E66C-4ED5-B57D-843DC54821DA}" type="pres">
      <dgm:prSet presAssocID="{6AA74AD9-CCE9-4E28-BF5B-8ACB726E939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7AC630D-EFE1-4C98-AFA7-D2A5396EFF79}" type="pres">
      <dgm:prSet presAssocID="{6AA74AD9-CCE9-4E28-BF5B-8ACB726E9391}" presName="spaceRect" presStyleCnt="0"/>
      <dgm:spPr/>
    </dgm:pt>
    <dgm:pt modelId="{C988CAE1-AD3C-4D32-BB9E-249E88C93678}" type="pres">
      <dgm:prSet presAssocID="{6AA74AD9-CCE9-4E28-BF5B-8ACB726E9391}" presName="parTx" presStyleLbl="revTx" presStyleIdx="3" presStyleCnt="5">
        <dgm:presLayoutVars>
          <dgm:chMax val="0"/>
          <dgm:chPref val="0"/>
        </dgm:presLayoutVars>
      </dgm:prSet>
      <dgm:spPr/>
    </dgm:pt>
    <dgm:pt modelId="{4BA5B9A3-16A4-4C08-AA66-0C486AE55169}" type="pres">
      <dgm:prSet presAssocID="{4BA2DF21-5018-4560-963B-6943400E0F82}" presName="sibTrans" presStyleCnt="0"/>
      <dgm:spPr/>
    </dgm:pt>
    <dgm:pt modelId="{22260DE9-D99C-459B-BE22-FA2CE9DC16BA}" type="pres">
      <dgm:prSet presAssocID="{AE80615E-80DF-4452-8508-E2F97F50A3DE}" presName="compNode" presStyleCnt="0"/>
      <dgm:spPr/>
    </dgm:pt>
    <dgm:pt modelId="{8D8F5D7E-895D-49F7-8FEE-699ADE765471}" type="pres">
      <dgm:prSet presAssocID="{AE80615E-80DF-4452-8508-E2F97F50A3DE}" presName="bgRect" presStyleLbl="bgShp" presStyleIdx="4" presStyleCnt="5"/>
      <dgm:spPr/>
    </dgm:pt>
    <dgm:pt modelId="{209BC374-801C-48D0-B833-1511310BA6AC}" type="pres">
      <dgm:prSet presAssocID="{AE80615E-80DF-4452-8508-E2F97F50A3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E5F3B68B-A591-4883-9F69-81B2397D0AD3}" type="pres">
      <dgm:prSet presAssocID="{AE80615E-80DF-4452-8508-E2F97F50A3DE}" presName="spaceRect" presStyleCnt="0"/>
      <dgm:spPr/>
    </dgm:pt>
    <dgm:pt modelId="{3ED4BEAC-9F59-4E62-BBA5-2A0E140F1E4F}" type="pres">
      <dgm:prSet presAssocID="{AE80615E-80DF-4452-8508-E2F97F50A3DE}" presName="parTx" presStyleLbl="revTx" presStyleIdx="4" presStyleCnt="5">
        <dgm:presLayoutVars>
          <dgm:chMax val="0"/>
          <dgm:chPref val="0"/>
        </dgm:presLayoutVars>
      </dgm:prSet>
      <dgm:spPr/>
    </dgm:pt>
  </dgm:ptLst>
  <dgm:cxnLst>
    <dgm:cxn modelId="{105AF409-DBF0-41C1-98B5-5B70E4562BDC}" type="presOf" srcId="{D2388C5C-5FE7-4726-8CD3-4EDD35F3AB8F}" destId="{14989815-0977-4F6A-B98D-6ECA8B95B77E}" srcOrd="0" destOrd="0" presId="urn:microsoft.com/office/officeart/2018/2/layout/IconVerticalSolidList"/>
    <dgm:cxn modelId="{15F3131F-A06B-4040-BD49-594D00F1729E}" type="presOf" srcId="{649A0FAE-B215-489E-BCAE-EDCD6BE63D3A}" destId="{1D1BE502-AC26-44C9-9AF7-DF2FB7579AAB}" srcOrd="0" destOrd="0" presId="urn:microsoft.com/office/officeart/2018/2/layout/IconVerticalSolidList"/>
    <dgm:cxn modelId="{29629679-F308-40AA-8E3E-4DD15AAF1872}" type="presOf" srcId="{CC71C505-990A-4F13-90B5-327C942A0FF9}" destId="{88E12058-4FFF-4F9C-B61A-027B34AE61B6}" srcOrd="0" destOrd="0" presId="urn:microsoft.com/office/officeart/2018/2/layout/IconVerticalSolidList"/>
    <dgm:cxn modelId="{AE035180-B6E3-4518-9FDE-F9FD70F8663D}" type="presOf" srcId="{6AA74AD9-CCE9-4E28-BF5B-8ACB726E9391}" destId="{C988CAE1-AD3C-4D32-BB9E-249E88C93678}" srcOrd="0" destOrd="0" presId="urn:microsoft.com/office/officeart/2018/2/layout/IconVerticalSolidList"/>
    <dgm:cxn modelId="{77A43A8D-A0A1-4D97-BAC7-42A6F83D34B3}" srcId="{EE6AEDA5-5728-4642-9B66-B3C2D87252E8}" destId="{AE80615E-80DF-4452-8508-E2F97F50A3DE}" srcOrd="4" destOrd="0" parTransId="{D7BB16B3-B60E-4365-A688-675FC3BB4161}" sibTransId="{A5E3A6D8-68C6-4322-AFA1-04DDD3C6FB7C}"/>
    <dgm:cxn modelId="{451FE595-87B9-42EA-A2D1-2D3BEA437E00}" type="presOf" srcId="{EE6AEDA5-5728-4642-9B66-B3C2D87252E8}" destId="{D7B7AD24-DA63-4F2B-A7D3-C9FDA5E68557}" srcOrd="0" destOrd="0" presId="urn:microsoft.com/office/officeart/2018/2/layout/IconVerticalSolidList"/>
    <dgm:cxn modelId="{EE6DF996-B641-4E55-9E63-67D762AB8DCD}" srcId="{EE6AEDA5-5728-4642-9B66-B3C2D87252E8}" destId="{6AA74AD9-CCE9-4E28-BF5B-8ACB726E9391}" srcOrd="3" destOrd="0" parTransId="{FA85D4CA-9D5A-4A7D-A1E5-D9A2453FFF2B}" sibTransId="{4BA2DF21-5018-4560-963B-6943400E0F82}"/>
    <dgm:cxn modelId="{B5E9B29B-CDD2-46B0-9A74-F72AC126B15D}" type="presOf" srcId="{AE80615E-80DF-4452-8508-E2F97F50A3DE}" destId="{3ED4BEAC-9F59-4E62-BBA5-2A0E140F1E4F}" srcOrd="0" destOrd="0" presId="urn:microsoft.com/office/officeart/2018/2/layout/IconVerticalSolidList"/>
    <dgm:cxn modelId="{92EBAE9D-6A50-4BC1-B9FF-77599B45E185}" srcId="{EE6AEDA5-5728-4642-9B66-B3C2D87252E8}" destId="{D2388C5C-5FE7-4726-8CD3-4EDD35F3AB8F}" srcOrd="2" destOrd="0" parTransId="{23C70455-F28F-44EC-A30B-13258B2F0B51}" sibTransId="{B22840C8-8906-4E2A-AAD9-17E950181B9B}"/>
    <dgm:cxn modelId="{84FA5DBC-7472-43CC-ACAE-C5FB0755B422}" srcId="{EE6AEDA5-5728-4642-9B66-B3C2D87252E8}" destId="{CC71C505-990A-4F13-90B5-327C942A0FF9}" srcOrd="1" destOrd="0" parTransId="{B3DEAF3C-CD8E-4E80-B84E-61370071CA38}" sibTransId="{804BA862-3825-4796-A5C7-158893B18BC6}"/>
    <dgm:cxn modelId="{45845CDF-0765-4949-B413-27C71E5B9241}" srcId="{EE6AEDA5-5728-4642-9B66-B3C2D87252E8}" destId="{649A0FAE-B215-489E-BCAE-EDCD6BE63D3A}" srcOrd="0" destOrd="0" parTransId="{A18598CF-D7F1-42D7-AC19-7C19C1B42792}" sibTransId="{E28AEA05-4D54-434A-A58F-C8AFFCF42D8E}"/>
    <dgm:cxn modelId="{A458F671-C1C5-4C2E-8FC8-EC16E661E6FD}" type="presParOf" srcId="{D7B7AD24-DA63-4F2B-A7D3-C9FDA5E68557}" destId="{97004BF1-B07B-4F8C-B518-463E59025DCA}" srcOrd="0" destOrd="0" presId="urn:microsoft.com/office/officeart/2018/2/layout/IconVerticalSolidList"/>
    <dgm:cxn modelId="{8B6390DB-F482-444B-9950-58C439704D3C}" type="presParOf" srcId="{97004BF1-B07B-4F8C-B518-463E59025DCA}" destId="{85A750BB-07AB-4862-8E32-60EB0D9E6D7F}" srcOrd="0" destOrd="0" presId="urn:microsoft.com/office/officeart/2018/2/layout/IconVerticalSolidList"/>
    <dgm:cxn modelId="{9BBF7119-13AF-4A70-AAB2-BF4A3A204E00}" type="presParOf" srcId="{97004BF1-B07B-4F8C-B518-463E59025DCA}" destId="{81E10C25-D671-4B51-A284-63452DE8CC68}" srcOrd="1" destOrd="0" presId="urn:microsoft.com/office/officeart/2018/2/layout/IconVerticalSolidList"/>
    <dgm:cxn modelId="{841ED12A-1D7C-4E43-900E-CDA30A0E2F61}" type="presParOf" srcId="{97004BF1-B07B-4F8C-B518-463E59025DCA}" destId="{D10F1212-AF97-4084-85DC-B59FC6E40CA4}" srcOrd="2" destOrd="0" presId="urn:microsoft.com/office/officeart/2018/2/layout/IconVerticalSolidList"/>
    <dgm:cxn modelId="{16B6B2DD-2AE5-4CA3-8F4F-5395A269E853}" type="presParOf" srcId="{97004BF1-B07B-4F8C-B518-463E59025DCA}" destId="{1D1BE502-AC26-44C9-9AF7-DF2FB7579AAB}" srcOrd="3" destOrd="0" presId="urn:microsoft.com/office/officeart/2018/2/layout/IconVerticalSolidList"/>
    <dgm:cxn modelId="{9F7E5FB9-8FD4-492A-BF11-365EF874FF67}" type="presParOf" srcId="{D7B7AD24-DA63-4F2B-A7D3-C9FDA5E68557}" destId="{011BCE2E-3953-4E06-BEBA-2CBA889E7777}" srcOrd="1" destOrd="0" presId="urn:microsoft.com/office/officeart/2018/2/layout/IconVerticalSolidList"/>
    <dgm:cxn modelId="{A2B68B6B-0F8A-490D-A152-FB137B8D91F5}" type="presParOf" srcId="{D7B7AD24-DA63-4F2B-A7D3-C9FDA5E68557}" destId="{2D80FCB0-10F2-44A1-AF59-5F215F998F70}" srcOrd="2" destOrd="0" presId="urn:microsoft.com/office/officeart/2018/2/layout/IconVerticalSolidList"/>
    <dgm:cxn modelId="{B77FDF27-E008-49EE-BB86-42F9BF5B23D1}" type="presParOf" srcId="{2D80FCB0-10F2-44A1-AF59-5F215F998F70}" destId="{B1C2C67C-5028-4AC8-96C4-277504E7C84D}" srcOrd="0" destOrd="0" presId="urn:microsoft.com/office/officeart/2018/2/layout/IconVerticalSolidList"/>
    <dgm:cxn modelId="{6DD0ED89-5D60-461E-9112-22CEBDEAB8B6}" type="presParOf" srcId="{2D80FCB0-10F2-44A1-AF59-5F215F998F70}" destId="{CFDBD5E1-98FA-4CFD-BF30-B970D16A1A4C}" srcOrd="1" destOrd="0" presId="urn:microsoft.com/office/officeart/2018/2/layout/IconVerticalSolidList"/>
    <dgm:cxn modelId="{B5919E47-5070-48A4-83A5-0ADB9C7E8DB2}" type="presParOf" srcId="{2D80FCB0-10F2-44A1-AF59-5F215F998F70}" destId="{CDCCE4E6-F313-43FF-BE4A-35711F4B87AB}" srcOrd="2" destOrd="0" presId="urn:microsoft.com/office/officeart/2018/2/layout/IconVerticalSolidList"/>
    <dgm:cxn modelId="{A1407A8C-F9D6-4D8C-BAC1-4333764E82D4}" type="presParOf" srcId="{2D80FCB0-10F2-44A1-AF59-5F215F998F70}" destId="{88E12058-4FFF-4F9C-B61A-027B34AE61B6}" srcOrd="3" destOrd="0" presId="urn:microsoft.com/office/officeart/2018/2/layout/IconVerticalSolidList"/>
    <dgm:cxn modelId="{9B909ED7-B359-4717-A12D-97F265C402E4}" type="presParOf" srcId="{D7B7AD24-DA63-4F2B-A7D3-C9FDA5E68557}" destId="{0093951B-C0CB-47CB-8490-63EF7A7D6F69}" srcOrd="3" destOrd="0" presId="urn:microsoft.com/office/officeart/2018/2/layout/IconVerticalSolidList"/>
    <dgm:cxn modelId="{6AC02040-D414-4E38-9916-00FC72A60625}" type="presParOf" srcId="{D7B7AD24-DA63-4F2B-A7D3-C9FDA5E68557}" destId="{299F2DF2-0F9E-4C99-9F70-81AFD10FC191}" srcOrd="4" destOrd="0" presId="urn:microsoft.com/office/officeart/2018/2/layout/IconVerticalSolidList"/>
    <dgm:cxn modelId="{B09D8676-C7CC-4097-8D2A-E8A685C9A200}" type="presParOf" srcId="{299F2DF2-0F9E-4C99-9F70-81AFD10FC191}" destId="{40CCAA24-622C-424C-B0D5-D6D731F56B5B}" srcOrd="0" destOrd="0" presId="urn:microsoft.com/office/officeart/2018/2/layout/IconVerticalSolidList"/>
    <dgm:cxn modelId="{9D670D4F-7E60-4336-AE83-AD1952FC973F}" type="presParOf" srcId="{299F2DF2-0F9E-4C99-9F70-81AFD10FC191}" destId="{0C0EF7C1-DDA9-43E8-B85E-2DF062C9803B}" srcOrd="1" destOrd="0" presId="urn:microsoft.com/office/officeart/2018/2/layout/IconVerticalSolidList"/>
    <dgm:cxn modelId="{3D715AA7-81BB-4ED9-BD31-030AB5A180AA}" type="presParOf" srcId="{299F2DF2-0F9E-4C99-9F70-81AFD10FC191}" destId="{AB630493-332D-4838-9E02-41F259B74DB0}" srcOrd="2" destOrd="0" presId="urn:microsoft.com/office/officeart/2018/2/layout/IconVerticalSolidList"/>
    <dgm:cxn modelId="{38D3DD74-7650-48FD-82AD-90C116100A85}" type="presParOf" srcId="{299F2DF2-0F9E-4C99-9F70-81AFD10FC191}" destId="{14989815-0977-4F6A-B98D-6ECA8B95B77E}" srcOrd="3" destOrd="0" presId="urn:microsoft.com/office/officeart/2018/2/layout/IconVerticalSolidList"/>
    <dgm:cxn modelId="{F01AE87B-4D41-43A1-BC02-2C9AE024A97F}" type="presParOf" srcId="{D7B7AD24-DA63-4F2B-A7D3-C9FDA5E68557}" destId="{10D80578-B913-4582-9F7F-8D2F5CB601CB}" srcOrd="5" destOrd="0" presId="urn:microsoft.com/office/officeart/2018/2/layout/IconVerticalSolidList"/>
    <dgm:cxn modelId="{CE791CD3-E30A-460F-84D0-B1DEADB1E227}" type="presParOf" srcId="{D7B7AD24-DA63-4F2B-A7D3-C9FDA5E68557}" destId="{7C85DB67-C60C-4EA5-8BEC-96F3BFAFCD0A}" srcOrd="6" destOrd="0" presId="urn:microsoft.com/office/officeart/2018/2/layout/IconVerticalSolidList"/>
    <dgm:cxn modelId="{E66560F1-E66E-40B1-BFFC-4A9A367694A7}" type="presParOf" srcId="{7C85DB67-C60C-4EA5-8BEC-96F3BFAFCD0A}" destId="{BC68AA08-8063-4318-9D2A-6FCDFF0C0C76}" srcOrd="0" destOrd="0" presId="urn:microsoft.com/office/officeart/2018/2/layout/IconVerticalSolidList"/>
    <dgm:cxn modelId="{3063884C-1CDA-4402-A424-53CAC10D0084}" type="presParOf" srcId="{7C85DB67-C60C-4EA5-8BEC-96F3BFAFCD0A}" destId="{3937A42E-E66C-4ED5-B57D-843DC54821DA}" srcOrd="1" destOrd="0" presId="urn:microsoft.com/office/officeart/2018/2/layout/IconVerticalSolidList"/>
    <dgm:cxn modelId="{163380C9-3D2A-4F55-B299-0DC22562E12A}" type="presParOf" srcId="{7C85DB67-C60C-4EA5-8BEC-96F3BFAFCD0A}" destId="{F7AC630D-EFE1-4C98-AFA7-D2A5396EFF79}" srcOrd="2" destOrd="0" presId="urn:microsoft.com/office/officeart/2018/2/layout/IconVerticalSolidList"/>
    <dgm:cxn modelId="{82DE15F7-EC6B-46E8-B570-F2634E2F7D60}" type="presParOf" srcId="{7C85DB67-C60C-4EA5-8BEC-96F3BFAFCD0A}" destId="{C988CAE1-AD3C-4D32-BB9E-249E88C93678}" srcOrd="3" destOrd="0" presId="urn:microsoft.com/office/officeart/2018/2/layout/IconVerticalSolidList"/>
    <dgm:cxn modelId="{E449F8C6-78E1-435B-8DAC-ED9A8B6DC6CE}" type="presParOf" srcId="{D7B7AD24-DA63-4F2B-A7D3-C9FDA5E68557}" destId="{4BA5B9A3-16A4-4C08-AA66-0C486AE55169}" srcOrd="7" destOrd="0" presId="urn:microsoft.com/office/officeart/2018/2/layout/IconVerticalSolidList"/>
    <dgm:cxn modelId="{C01AE697-5EE3-46CE-BACD-F1861450CA1A}" type="presParOf" srcId="{D7B7AD24-DA63-4F2B-A7D3-C9FDA5E68557}" destId="{22260DE9-D99C-459B-BE22-FA2CE9DC16BA}" srcOrd="8" destOrd="0" presId="urn:microsoft.com/office/officeart/2018/2/layout/IconVerticalSolidList"/>
    <dgm:cxn modelId="{FBE135AB-DF05-4E5A-809B-18DD15CCEB5E}" type="presParOf" srcId="{22260DE9-D99C-459B-BE22-FA2CE9DC16BA}" destId="{8D8F5D7E-895D-49F7-8FEE-699ADE765471}" srcOrd="0" destOrd="0" presId="urn:microsoft.com/office/officeart/2018/2/layout/IconVerticalSolidList"/>
    <dgm:cxn modelId="{01843890-9287-4AB6-A174-BA12CEE8F695}" type="presParOf" srcId="{22260DE9-D99C-459B-BE22-FA2CE9DC16BA}" destId="{209BC374-801C-48D0-B833-1511310BA6AC}" srcOrd="1" destOrd="0" presId="urn:microsoft.com/office/officeart/2018/2/layout/IconVerticalSolidList"/>
    <dgm:cxn modelId="{596700CB-A8A8-4FC3-A664-07B2DD0F658A}" type="presParOf" srcId="{22260DE9-D99C-459B-BE22-FA2CE9DC16BA}" destId="{E5F3B68B-A591-4883-9F69-81B2397D0AD3}" srcOrd="2" destOrd="0" presId="urn:microsoft.com/office/officeart/2018/2/layout/IconVerticalSolidList"/>
    <dgm:cxn modelId="{7ADF5A30-516C-4917-BC2A-A184B5CE2D99}" type="presParOf" srcId="{22260DE9-D99C-459B-BE22-FA2CE9DC16BA}" destId="{3ED4BEAC-9F59-4E62-BBA5-2A0E140F1E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8/5/layout/CenteredIconLabelDescriptionList" loCatId="icon"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pPr>
            <a:lnSpc>
              <a:spcPct val="100000"/>
            </a:lnSpc>
            <a:defRPr b="1"/>
          </a:pPr>
          <a:r>
            <a:rPr lang="en-US"/>
            <a:t>Code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lnSpc>
              <a:spcPct val="100000"/>
            </a:lnSpc>
          </a:pPr>
          <a:r>
            <a:rPr lang="en-US" sz="1400"/>
            <a:t>Contains</a:t>
          </a:r>
          <a:r>
            <a:rPr lang="en-US" sz="1400" baseline="0"/>
            <a:t> the source code, any supporting files used to develop the model</a:t>
          </a:r>
          <a:endParaRPr lang="en-US" sz="140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pPr>
            <a:lnSpc>
              <a:spcPct val="100000"/>
            </a:lnSpc>
            <a:defRPr b="1"/>
          </a:pPr>
          <a:r>
            <a:rPr lang="en-US"/>
            <a:t>Technical Documentation</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lnSpc>
              <a:spcPct val="100000"/>
            </a:lnSpc>
          </a:pPr>
          <a:r>
            <a:rPr lang="en-US" sz="1400" b="0" i="0"/>
            <a:t>Documenting the technical aspects</a:t>
          </a:r>
          <a:br>
            <a:rPr lang="en-US" sz="1400"/>
          </a:br>
          <a:r>
            <a:rPr lang="en-US" sz="1400" b="0" i="0"/>
            <a:t>of the Project which includes the</a:t>
          </a:r>
          <a:br>
            <a:rPr lang="en-US" sz="1400"/>
          </a:br>
          <a:r>
            <a:rPr lang="en-US" sz="1400" b="0" i="0"/>
            <a:t>Model Architecture, Training</a:t>
          </a:r>
          <a:br>
            <a:rPr lang="en-US" sz="1400"/>
          </a:br>
          <a:r>
            <a:rPr lang="en-US" sz="1400" b="0" i="0"/>
            <a:t>Methodology</a:t>
          </a:r>
          <a:endParaRPr lang="en-US" sz="140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pPr>
            <a:lnSpc>
              <a:spcPct val="100000"/>
            </a:lnSpc>
            <a:defRPr b="1"/>
          </a:pPr>
          <a:r>
            <a:rPr lang="en-US"/>
            <a:t>YouTube Video</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lnSpc>
              <a:spcPct val="100000"/>
            </a:lnSpc>
          </a:pPr>
          <a:r>
            <a:rPr lang="en-US" sz="1400"/>
            <a:t>The Detailed Video showcasing the working of the chess and results associated with it.</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4B096653-94F4-4022-B74E-186A7D237DAF}" type="pres">
      <dgm:prSet presAssocID="{013DD35D-9765-4E5F-95CE-DA45F3637BF5}" presName="root" presStyleCnt="0">
        <dgm:presLayoutVars>
          <dgm:dir/>
          <dgm:resizeHandles val="exact"/>
        </dgm:presLayoutVars>
      </dgm:prSet>
      <dgm:spPr/>
    </dgm:pt>
    <dgm:pt modelId="{7C588BD8-884A-4CC5-A921-AA9F4B445A2C}" type="pres">
      <dgm:prSet presAssocID="{25E771E7-8CF7-4491-9507-55BFE693DC7B}" presName="compNode" presStyleCnt="0"/>
      <dgm:spPr/>
    </dgm:pt>
    <dgm:pt modelId="{A3D73C1E-B056-4C6F-9D80-36F4125DD44B}" type="pres">
      <dgm:prSet presAssocID="{25E771E7-8CF7-4491-9507-55BFE693DC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CF5E2CB3-D1ED-465F-83BB-A22242066CB0}" type="pres">
      <dgm:prSet presAssocID="{25E771E7-8CF7-4491-9507-55BFE693DC7B}" presName="iconSpace" presStyleCnt="0"/>
      <dgm:spPr/>
    </dgm:pt>
    <dgm:pt modelId="{36DC9E51-157B-4069-9451-DF0BB7DEB7F1}" type="pres">
      <dgm:prSet presAssocID="{25E771E7-8CF7-4491-9507-55BFE693DC7B}" presName="parTx" presStyleLbl="revTx" presStyleIdx="0" presStyleCnt="6">
        <dgm:presLayoutVars>
          <dgm:chMax val="0"/>
          <dgm:chPref val="0"/>
        </dgm:presLayoutVars>
      </dgm:prSet>
      <dgm:spPr/>
    </dgm:pt>
    <dgm:pt modelId="{65E23005-6569-432E-9286-B9DF11E19C72}" type="pres">
      <dgm:prSet presAssocID="{25E771E7-8CF7-4491-9507-55BFE693DC7B}" presName="txSpace" presStyleCnt="0"/>
      <dgm:spPr/>
    </dgm:pt>
    <dgm:pt modelId="{B3B18AC0-41AC-4C30-B169-FF45AE406E99}" type="pres">
      <dgm:prSet presAssocID="{25E771E7-8CF7-4491-9507-55BFE693DC7B}" presName="desTx" presStyleLbl="revTx" presStyleIdx="1" presStyleCnt="6">
        <dgm:presLayoutVars/>
      </dgm:prSet>
      <dgm:spPr/>
    </dgm:pt>
    <dgm:pt modelId="{7136A468-A5B5-43F8-8A6F-8A3ABDCA79D6}" type="pres">
      <dgm:prSet presAssocID="{B3CFB133-9C4F-4A0A-888D-0CEC78FFDFFC}" presName="sibTrans" presStyleCnt="0"/>
      <dgm:spPr/>
    </dgm:pt>
    <dgm:pt modelId="{4586BF6C-5A66-4295-A68D-6804FFD0EACB}" type="pres">
      <dgm:prSet presAssocID="{D76BB3CF-DF5A-41FB-B6A4-25743CF1642F}" presName="compNode" presStyleCnt="0"/>
      <dgm:spPr/>
    </dgm:pt>
    <dgm:pt modelId="{8C0E3A8D-B2AD-4281-8C19-3CECE4EFE6B5}" type="pres">
      <dgm:prSet presAssocID="{D76BB3CF-DF5A-41FB-B6A4-25743CF164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F61142DE-4C9F-4358-9306-28067FA42FDB}" type="pres">
      <dgm:prSet presAssocID="{D76BB3CF-DF5A-41FB-B6A4-25743CF1642F}" presName="iconSpace" presStyleCnt="0"/>
      <dgm:spPr/>
    </dgm:pt>
    <dgm:pt modelId="{AB7EF29B-3EC8-4C2E-8B99-2FC43DB3F446}" type="pres">
      <dgm:prSet presAssocID="{D76BB3CF-DF5A-41FB-B6A4-25743CF1642F}" presName="parTx" presStyleLbl="revTx" presStyleIdx="2" presStyleCnt="6">
        <dgm:presLayoutVars>
          <dgm:chMax val="0"/>
          <dgm:chPref val="0"/>
        </dgm:presLayoutVars>
      </dgm:prSet>
      <dgm:spPr/>
    </dgm:pt>
    <dgm:pt modelId="{C8A64BF6-11A3-4FAF-B1A6-A490DB5D20EA}" type="pres">
      <dgm:prSet presAssocID="{D76BB3CF-DF5A-41FB-B6A4-25743CF1642F}" presName="txSpace" presStyleCnt="0"/>
      <dgm:spPr/>
    </dgm:pt>
    <dgm:pt modelId="{CB84A5CC-35FF-4346-8899-9B98DEA26907}" type="pres">
      <dgm:prSet presAssocID="{D76BB3CF-DF5A-41FB-B6A4-25743CF1642F}" presName="desTx" presStyleLbl="revTx" presStyleIdx="3" presStyleCnt="6">
        <dgm:presLayoutVars/>
      </dgm:prSet>
      <dgm:spPr/>
    </dgm:pt>
    <dgm:pt modelId="{E2E162F6-0D68-4639-B839-04FA4BEC9896}" type="pres">
      <dgm:prSet presAssocID="{24234FDB-132A-43EF-B90D-1D285BFF51D4}" presName="sibTrans" presStyleCnt="0"/>
      <dgm:spPr/>
    </dgm:pt>
    <dgm:pt modelId="{825E161F-5294-44A5-93D5-F69416337729}" type="pres">
      <dgm:prSet presAssocID="{8F3B4B19-33F4-47AC-BE4E-B66181ED98B4}" presName="compNode" presStyleCnt="0"/>
      <dgm:spPr/>
    </dgm:pt>
    <dgm:pt modelId="{EFCD755B-66AA-4DF5-953C-656E9E5F17C8}" type="pres">
      <dgm:prSet presAssocID="{8F3B4B19-33F4-47AC-BE4E-B66181ED98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ss Pieces"/>
        </a:ext>
      </dgm:extLst>
    </dgm:pt>
    <dgm:pt modelId="{0122E3CA-02A0-498C-9700-F3B216BB0819}" type="pres">
      <dgm:prSet presAssocID="{8F3B4B19-33F4-47AC-BE4E-B66181ED98B4}" presName="iconSpace" presStyleCnt="0"/>
      <dgm:spPr/>
    </dgm:pt>
    <dgm:pt modelId="{21752878-5F35-4FAA-AE67-555135D2B9FD}" type="pres">
      <dgm:prSet presAssocID="{8F3B4B19-33F4-47AC-BE4E-B66181ED98B4}" presName="parTx" presStyleLbl="revTx" presStyleIdx="4" presStyleCnt="6">
        <dgm:presLayoutVars>
          <dgm:chMax val="0"/>
          <dgm:chPref val="0"/>
        </dgm:presLayoutVars>
      </dgm:prSet>
      <dgm:spPr/>
    </dgm:pt>
    <dgm:pt modelId="{62B1B3C2-E153-4605-B0EB-7E3EE30BB3CE}" type="pres">
      <dgm:prSet presAssocID="{8F3B4B19-33F4-47AC-BE4E-B66181ED98B4}" presName="txSpace" presStyleCnt="0"/>
      <dgm:spPr/>
    </dgm:pt>
    <dgm:pt modelId="{2991DFDB-98C0-46F2-BD57-C5075E711175}" type="pres">
      <dgm:prSet presAssocID="{8F3B4B19-33F4-47AC-BE4E-B66181ED98B4}" presName="desTx" presStyleLbl="revTx" presStyleIdx="5" presStyleCnt="6">
        <dgm:presLayoutVars/>
      </dgm:prSet>
      <dgm:spPr/>
    </dgm:pt>
  </dgm:ptLst>
  <dgm:cxnLst>
    <dgm:cxn modelId="{E9FED118-8FC1-46A3-BD00-F94098ECD6A4}" srcId="{013DD35D-9765-4E5F-95CE-DA45F3637BF5}" destId="{8F3B4B19-33F4-47AC-BE4E-B66181ED98B4}" srcOrd="2" destOrd="0" parTransId="{D56FE0BA-AE10-413D-B7E3-CD20C3731D50}" sibTransId="{2C34AF2B-9D07-4B75-9E74-1C680AB14CF6}"/>
    <dgm:cxn modelId="{3CAD831B-EE96-40C5-B2F8-54E4289DD56B}" type="presOf" srcId="{013DD35D-9765-4E5F-95CE-DA45F3637BF5}" destId="{4B096653-94F4-4022-B74E-186A7D237DAF}" srcOrd="0" destOrd="0" presId="urn:microsoft.com/office/officeart/2018/5/layout/CenteredIconLabelDescriptionList"/>
    <dgm:cxn modelId="{B7561024-0F73-4F27-B88A-882A0C2DCA1E}" type="presOf" srcId="{25E771E7-8CF7-4491-9507-55BFE693DC7B}" destId="{36DC9E51-157B-4069-9451-DF0BB7DEB7F1}" srcOrd="0" destOrd="0" presId="urn:microsoft.com/office/officeart/2018/5/layout/CenteredIconLabelDescriptionList"/>
    <dgm:cxn modelId="{71292D33-1A29-4A5A-A3C0-6EC813D36FDA}" type="presOf" srcId="{D76BB3CF-DF5A-41FB-B6A4-25743CF1642F}" destId="{AB7EF29B-3EC8-4C2E-8B99-2FC43DB3F446}" srcOrd="0" destOrd="0" presId="urn:microsoft.com/office/officeart/2018/5/layout/CenteredIconLabelDescriptionList"/>
    <dgm:cxn modelId="{4906B63E-55D4-42EB-ABEF-C3501B58D764}" type="presOf" srcId="{3F378E98-4217-47A9-8134-DE6C3ABFE041}" destId="{CB84A5CC-35FF-4346-8899-9B98DEA26907}" srcOrd="0" destOrd="0" presId="urn:microsoft.com/office/officeart/2018/5/layout/CenteredIconLabelDescriptionList"/>
    <dgm:cxn modelId="{C23B5F60-F074-45B8-BB09-18AD4152539D}" srcId="{8F3B4B19-33F4-47AC-BE4E-B66181ED98B4}" destId="{0AFF4C1B-302C-42EF-B59F-97CDC2799D17}" srcOrd="0" destOrd="0" parTransId="{0EBE8459-BB53-4FEB-9003-4D3795F4559C}" sibTransId="{6755B5A7-26F9-4D2F-8EA9-DCC4A05B07D9}"/>
    <dgm:cxn modelId="{32911E56-C393-4CAB-A31D-97D3B2AF340A}" type="presOf" srcId="{0AFF4C1B-302C-42EF-B59F-97CDC2799D17}" destId="{2991DFDB-98C0-46F2-BD57-C5075E711175}" srcOrd="0" destOrd="0" presId="urn:microsoft.com/office/officeart/2018/5/layout/CenteredIconLabelDescriptionList"/>
    <dgm:cxn modelId="{C589EA7E-0B45-4324-AFB3-7A79C4E208B6}" type="presOf" srcId="{8F3B4B19-33F4-47AC-BE4E-B66181ED98B4}" destId="{21752878-5F35-4FAA-AE67-555135D2B9FD}" srcOrd="0" destOrd="0" presId="urn:microsoft.com/office/officeart/2018/5/layout/CenteredIconLabelDescriptionList"/>
    <dgm:cxn modelId="{E01FE584-0925-4BC0-9383-A1E85DE458FD}" srcId="{013DD35D-9765-4E5F-95CE-DA45F3637BF5}" destId="{25E771E7-8CF7-4491-9507-55BFE693DC7B}" srcOrd="0" destOrd="0" parTransId="{D34FC0B2-1D9D-47C1-B680-27EF2E97D428}" sibTransId="{B3CFB133-9C4F-4A0A-888D-0CEC78FFDFFC}"/>
    <dgm:cxn modelId="{549FF184-6104-4CAF-947C-E98B6ADEA38B}" type="presOf" srcId="{EB81D1D4-3A06-49A6-9CBB-2A11D66B1783}" destId="{B3B18AC0-41AC-4C30-B169-FF45AE406E99}" srcOrd="0" destOrd="0" presId="urn:microsoft.com/office/officeart/2018/5/layout/CenteredIconLabelDescriptionList"/>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E008CC8-B8C6-4B46-94B0-C60406121E38}" srcId="{25E771E7-8CF7-4491-9507-55BFE693DC7B}" destId="{EB81D1D4-3A06-49A6-9CBB-2A11D66B1783}" srcOrd="0" destOrd="0" parTransId="{721F31C1-C769-40A8-9C34-A74470BAB532}" sibTransId="{0519A5BA-BBEC-4C39-9FFD-05D4C020199E}"/>
    <dgm:cxn modelId="{D03AADAC-43F0-4E60-8235-B5D0F273D72A}" type="presParOf" srcId="{4B096653-94F4-4022-B74E-186A7D237DAF}" destId="{7C588BD8-884A-4CC5-A921-AA9F4B445A2C}" srcOrd="0" destOrd="0" presId="urn:microsoft.com/office/officeart/2018/5/layout/CenteredIconLabelDescriptionList"/>
    <dgm:cxn modelId="{1FC8BDBE-5398-4D01-AD19-CE0EAC0E11B9}" type="presParOf" srcId="{7C588BD8-884A-4CC5-A921-AA9F4B445A2C}" destId="{A3D73C1E-B056-4C6F-9D80-36F4125DD44B}" srcOrd="0" destOrd="0" presId="urn:microsoft.com/office/officeart/2018/5/layout/CenteredIconLabelDescriptionList"/>
    <dgm:cxn modelId="{939144EB-451C-4D9D-955B-67B9E1CDCB96}" type="presParOf" srcId="{7C588BD8-884A-4CC5-A921-AA9F4B445A2C}" destId="{CF5E2CB3-D1ED-465F-83BB-A22242066CB0}" srcOrd="1" destOrd="0" presId="urn:microsoft.com/office/officeart/2018/5/layout/CenteredIconLabelDescriptionList"/>
    <dgm:cxn modelId="{5987F42D-3762-41E8-8542-A398D7337F56}" type="presParOf" srcId="{7C588BD8-884A-4CC5-A921-AA9F4B445A2C}" destId="{36DC9E51-157B-4069-9451-DF0BB7DEB7F1}" srcOrd="2" destOrd="0" presId="urn:microsoft.com/office/officeart/2018/5/layout/CenteredIconLabelDescriptionList"/>
    <dgm:cxn modelId="{C8A8CE07-53B2-4D7B-9AAA-56E7760F1504}" type="presParOf" srcId="{7C588BD8-884A-4CC5-A921-AA9F4B445A2C}" destId="{65E23005-6569-432E-9286-B9DF11E19C72}" srcOrd="3" destOrd="0" presId="urn:microsoft.com/office/officeart/2018/5/layout/CenteredIconLabelDescriptionList"/>
    <dgm:cxn modelId="{4A94F5BA-2730-4305-8F9B-A555411DCE61}" type="presParOf" srcId="{7C588BD8-884A-4CC5-A921-AA9F4B445A2C}" destId="{B3B18AC0-41AC-4C30-B169-FF45AE406E99}" srcOrd="4" destOrd="0" presId="urn:microsoft.com/office/officeart/2018/5/layout/CenteredIconLabelDescriptionList"/>
    <dgm:cxn modelId="{45CA5FA0-4E2A-4AEB-B439-3ACBA8B9ED1A}" type="presParOf" srcId="{4B096653-94F4-4022-B74E-186A7D237DAF}" destId="{7136A468-A5B5-43F8-8A6F-8A3ABDCA79D6}" srcOrd="1" destOrd="0" presId="urn:microsoft.com/office/officeart/2018/5/layout/CenteredIconLabelDescriptionList"/>
    <dgm:cxn modelId="{24FE13D5-F614-4199-8F27-8302AFEBCD66}" type="presParOf" srcId="{4B096653-94F4-4022-B74E-186A7D237DAF}" destId="{4586BF6C-5A66-4295-A68D-6804FFD0EACB}" srcOrd="2" destOrd="0" presId="urn:microsoft.com/office/officeart/2018/5/layout/CenteredIconLabelDescriptionList"/>
    <dgm:cxn modelId="{77E871BA-2108-4C28-9F85-02D819CEA3FA}" type="presParOf" srcId="{4586BF6C-5A66-4295-A68D-6804FFD0EACB}" destId="{8C0E3A8D-B2AD-4281-8C19-3CECE4EFE6B5}" srcOrd="0" destOrd="0" presId="urn:microsoft.com/office/officeart/2018/5/layout/CenteredIconLabelDescriptionList"/>
    <dgm:cxn modelId="{89964A7D-9991-400B-A8D3-25242B46F5E7}" type="presParOf" srcId="{4586BF6C-5A66-4295-A68D-6804FFD0EACB}" destId="{F61142DE-4C9F-4358-9306-28067FA42FDB}" srcOrd="1" destOrd="0" presId="urn:microsoft.com/office/officeart/2018/5/layout/CenteredIconLabelDescriptionList"/>
    <dgm:cxn modelId="{77E5F6E8-4B6E-4D7E-A4E9-6017DF664EF7}" type="presParOf" srcId="{4586BF6C-5A66-4295-A68D-6804FFD0EACB}" destId="{AB7EF29B-3EC8-4C2E-8B99-2FC43DB3F446}" srcOrd="2" destOrd="0" presId="urn:microsoft.com/office/officeart/2018/5/layout/CenteredIconLabelDescriptionList"/>
    <dgm:cxn modelId="{BF8AE8EC-CFD0-4A18-92EF-FA3A4D79223B}" type="presParOf" srcId="{4586BF6C-5A66-4295-A68D-6804FFD0EACB}" destId="{C8A64BF6-11A3-4FAF-B1A6-A490DB5D20EA}" srcOrd="3" destOrd="0" presId="urn:microsoft.com/office/officeart/2018/5/layout/CenteredIconLabelDescriptionList"/>
    <dgm:cxn modelId="{2A3082D1-92A8-4C5F-9B39-D63375282A46}" type="presParOf" srcId="{4586BF6C-5A66-4295-A68D-6804FFD0EACB}" destId="{CB84A5CC-35FF-4346-8899-9B98DEA26907}" srcOrd="4" destOrd="0" presId="urn:microsoft.com/office/officeart/2018/5/layout/CenteredIconLabelDescriptionList"/>
    <dgm:cxn modelId="{F2110EA8-80EA-4789-A694-BF27C43E3698}" type="presParOf" srcId="{4B096653-94F4-4022-B74E-186A7D237DAF}" destId="{E2E162F6-0D68-4639-B839-04FA4BEC9896}" srcOrd="3" destOrd="0" presId="urn:microsoft.com/office/officeart/2018/5/layout/CenteredIconLabelDescriptionList"/>
    <dgm:cxn modelId="{17C1264A-0E43-4D24-A8B5-D1E58F902E3E}" type="presParOf" srcId="{4B096653-94F4-4022-B74E-186A7D237DAF}" destId="{825E161F-5294-44A5-93D5-F69416337729}" srcOrd="4" destOrd="0" presId="urn:microsoft.com/office/officeart/2018/5/layout/CenteredIconLabelDescriptionList"/>
    <dgm:cxn modelId="{31FF31CC-C1E5-4EA5-8623-D83B2CD16D10}" type="presParOf" srcId="{825E161F-5294-44A5-93D5-F69416337729}" destId="{EFCD755B-66AA-4DF5-953C-656E9E5F17C8}" srcOrd="0" destOrd="0" presId="urn:microsoft.com/office/officeart/2018/5/layout/CenteredIconLabelDescriptionList"/>
    <dgm:cxn modelId="{55E3AE71-6CA9-4BAA-B080-7D43CD1AC548}" type="presParOf" srcId="{825E161F-5294-44A5-93D5-F69416337729}" destId="{0122E3CA-02A0-498C-9700-F3B216BB0819}" srcOrd="1" destOrd="0" presId="urn:microsoft.com/office/officeart/2018/5/layout/CenteredIconLabelDescriptionList"/>
    <dgm:cxn modelId="{3E7A2C32-5027-41C3-9929-E7E031282EDA}" type="presParOf" srcId="{825E161F-5294-44A5-93D5-F69416337729}" destId="{21752878-5F35-4FAA-AE67-555135D2B9FD}" srcOrd="2" destOrd="0" presId="urn:microsoft.com/office/officeart/2018/5/layout/CenteredIconLabelDescriptionList"/>
    <dgm:cxn modelId="{DE411C85-6B1A-4ED9-9EC4-C9C790D5FD35}" type="presParOf" srcId="{825E161F-5294-44A5-93D5-F69416337729}" destId="{62B1B3C2-E153-4605-B0EB-7E3EE30BB3CE}" srcOrd="3" destOrd="0" presId="urn:microsoft.com/office/officeart/2018/5/layout/CenteredIconLabelDescriptionList"/>
    <dgm:cxn modelId="{904B23C1-10F9-494E-AEB2-9EE490D67042}" type="presParOf" srcId="{825E161F-5294-44A5-93D5-F69416337729}" destId="{2991DFDB-98C0-46F2-BD57-C5075E711175}"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750BB-07AB-4862-8E32-60EB0D9E6D7F}">
      <dsp:nvSpPr>
        <dsp:cNvPr id="0" name=""/>
        <dsp:cNvSpPr/>
      </dsp:nvSpPr>
      <dsp:spPr>
        <a:xfrm>
          <a:off x="0" y="3132"/>
          <a:ext cx="11125200" cy="667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10C25-D671-4B51-A284-63452DE8CC68}">
      <dsp:nvSpPr>
        <dsp:cNvPr id="0" name=""/>
        <dsp:cNvSpPr/>
      </dsp:nvSpPr>
      <dsp:spPr>
        <a:xfrm>
          <a:off x="201856" y="153273"/>
          <a:ext cx="367011" cy="367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1BE502-AC26-44C9-9AF7-DF2FB7579AAB}">
      <dsp:nvSpPr>
        <dsp:cNvPr id="0" name=""/>
        <dsp:cNvSpPr/>
      </dsp:nvSpPr>
      <dsp:spPr>
        <a:xfrm>
          <a:off x="770723" y="3132"/>
          <a:ext cx="10354476" cy="667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622" tIns="70622" rIns="70622" bIns="70622" numCol="1" spcCol="1270" anchor="ctr" anchorCtr="0">
          <a:noAutofit/>
        </a:bodyPr>
        <a:lstStyle/>
        <a:p>
          <a:pPr marL="0" lvl="0" indent="0" algn="l" defTabSz="844550">
            <a:lnSpc>
              <a:spcPct val="90000"/>
            </a:lnSpc>
            <a:spcBef>
              <a:spcPct val="0"/>
            </a:spcBef>
            <a:spcAft>
              <a:spcPct val="35000"/>
            </a:spcAft>
            <a:buNone/>
          </a:pPr>
          <a:r>
            <a:rPr lang="en-US" sz="1900" b="1" kern="1200" dirty="0"/>
            <a:t>Reward Maximization. </a:t>
          </a:r>
          <a:r>
            <a:rPr lang="en-US" sz="1900" kern="1200" dirty="0"/>
            <a:t>(Chosen the best action at each stage based on the Max Reward)</a:t>
          </a:r>
        </a:p>
      </dsp:txBody>
      <dsp:txXfrm>
        <a:off x="770723" y="3132"/>
        <a:ext cx="10354476" cy="667293"/>
      </dsp:txXfrm>
    </dsp:sp>
    <dsp:sp modelId="{B1C2C67C-5028-4AC8-96C4-277504E7C84D}">
      <dsp:nvSpPr>
        <dsp:cNvPr id="0" name=""/>
        <dsp:cNvSpPr/>
      </dsp:nvSpPr>
      <dsp:spPr>
        <a:xfrm>
          <a:off x="0" y="837249"/>
          <a:ext cx="11125200" cy="667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BD5E1-98FA-4CFD-BF30-B970D16A1A4C}">
      <dsp:nvSpPr>
        <dsp:cNvPr id="0" name=""/>
        <dsp:cNvSpPr/>
      </dsp:nvSpPr>
      <dsp:spPr>
        <a:xfrm>
          <a:off x="201856" y="987390"/>
          <a:ext cx="367011" cy="367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E12058-4FFF-4F9C-B61A-027B34AE61B6}">
      <dsp:nvSpPr>
        <dsp:cNvPr id="0" name=""/>
        <dsp:cNvSpPr/>
      </dsp:nvSpPr>
      <dsp:spPr>
        <a:xfrm>
          <a:off x="770723" y="837249"/>
          <a:ext cx="10354476" cy="667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622" tIns="70622" rIns="70622" bIns="70622" numCol="1" spcCol="1270" anchor="ctr" anchorCtr="0">
          <a:noAutofit/>
        </a:bodyPr>
        <a:lstStyle/>
        <a:p>
          <a:pPr marL="0" lvl="0" indent="0" algn="l" defTabSz="844550">
            <a:lnSpc>
              <a:spcPct val="90000"/>
            </a:lnSpc>
            <a:spcBef>
              <a:spcPct val="0"/>
            </a:spcBef>
            <a:spcAft>
              <a:spcPct val="35000"/>
            </a:spcAft>
            <a:buNone/>
          </a:pPr>
          <a:r>
            <a:rPr lang="en-US" sz="1900" b="1" kern="1200" dirty="0"/>
            <a:t>Accuracy</a:t>
          </a:r>
          <a:r>
            <a:rPr lang="en-US" sz="1900" kern="1200" dirty="0"/>
            <a:t> ( 100% accuracy)</a:t>
          </a:r>
        </a:p>
      </dsp:txBody>
      <dsp:txXfrm>
        <a:off x="770723" y="837249"/>
        <a:ext cx="10354476" cy="667293"/>
      </dsp:txXfrm>
    </dsp:sp>
    <dsp:sp modelId="{40CCAA24-622C-424C-B0D5-D6D731F56B5B}">
      <dsp:nvSpPr>
        <dsp:cNvPr id="0" name=""/>
        <dsp:cNvSpPr/>
      </dsp:nvSpPr>
      <dsp:spPr>
        <a:xfrm>
          <a:off x="0" y="1671365"/>
          <a:ext cx="11125200" cy="667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EF7C1-DDA9-43E8-B85E-2DF062C9803B}">
      <dsp:nvSpPr>
        <dsp:cNvPr id="0" name=""/>
        <dsp:cNvSpPr/>
      </dsp:nvSpPr>
      <dsp:spPr>
        <a:xfrm>
          <a:off x="201856" y="1821506"/>
          <a:ext cx="367011" cy="367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989815-0977-4F6A-B98D-6ECA8B95B77E}">
      <dsp:nvSpPr>
        <dsp:cNvPr id="0" name=""/>
        <dsp:cNvSpPr/>
      </dsp:nvSpPr>
      <dsp:spPr>
        <a:xfrm>
          <a:off x="770723" y="1671365"/>
          <a:ext cx="10354476" cy="667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622" tIns="70622" rIns="70622" bIns="70622" numCol="1" spcCol="1270" anchor="ctr" anchorCtr="0">
          <a:noAutofit/>
        </a:bodyPr>
        <a:lstStyle/>
        <a:p>
          <a:pPr marL="0" lvl="0" indent="0" algn="l" defTabSz="844550">
            <a:lnSpc>
              <a:spcPct val="90000"/>
            </a:lnSpc>
            <a:spcBef>
              <a:spcPct val="0"/>
            </a:spcBef>
            <a:spcAft>
              <a:spcPct val="35000"/>
            </a:spcAft>
            <a:buNone/>
          </a:pPr>
          <a:r>
            <a:rPr lang="en-US" sz="1900" b="1" kern="1200" dirty="0"/>
            <a:t>Completion Time </a:t>
          </a:r>
          <a:r>
            <a:rPr lang="en-US" sz="1900" kern="1200" dirty="0"/>
            <a:t>(&lt;15 seconds)</a:t>
          </a:r>
        </a:p>
      </dsp:txBody>
      <dsp:txXfrm>
        <a:off x="770723" y="1671365"/>
        <a:ext cx="10354476" cy="667293"/>
      </dsp:txXfrm>
    </dsp:sp>
    <dsp:sp modelId="{BC68AA08-8063-4318-9D2A-6FCDFF0C0C76}">
      <dsp:nvSpPr>
        <dsp:cNvPr id="0" name=""/>
        <dsp:cNvSpPr/>
      </dsp:nvSpPr>
      <dsp:spPr>
        <a:xfrm>
          <a:off x="0" y="2505482"/>
          <a:ext cx="11125200" cy="667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7A42E-E66C-4ED5-B57D-843DC54821DA}">
      <dsp:nvSpPr>
        <dsp:cNvPr id="0" name=""/>
        <dsp:cNvSpPr/>
      </dsp:nvSpPr>
      <dsp:spPr>
        <a:xfrm>
          <a:off x="201856" y="2655623"/>
          <a:ext cx="367011" cy="367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88CAE1-AD3C-4D32-BB9E-249E88C93678}">
      <dsp:nvSpPr>
        <dsp:cNvPr id="0" name=""/>
        <dsp:cNvSpPr/>
      </dsp:nvSpPr>
      <dsp:spPr>
        <a:xfrm>
          <a:off x="770723" y="2505482"/>
          <a:ext cx="10354476" cy="667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622" tIns="70622" rIns="70622" bIns="70622" numCol="1" spcCol="1270" anchor="ctr" anchorCtr="0">
          <a:noAutofit/>
        </a:bodyPr>
        <a:lstStyle/>
        <a:p>
          <a:pPr marL="0" lvl="0" indent="0" algn="l" defTabSz="844550">
            <a:lnSpc>
              <a:spcPct val="90000"/>
            </a:lnSpc>
            <a:spcBef>
              <a:spcPct val="0"/>
            </a:spcBef>
            <a:spcAft>
              <a:spcPct val="35000"/>
            </a:spcAft>
            <a:buNone/>
          </a:pPr>
          <a:r>
            <a:rPr lang="en-US" sz="1900" b="1" kern="1200" dirty="0"/>
            <a:t>Scalability</a:t>
          </a:r>
          <a:r>
            <a:rPr lang="en-US" sz="1900" kern="1200" dirty="0"/>
            <a:t> (Works better other algorithms too)</a:t>
          </a:r>
        </a:p>
      </dsp:txBody>
      <dsp:txXfrm>
        <a:off x="770723" y="2505482"/>
        <a:ext cx="10354476" cy="667293"/>
      </dsp:txXfrm>
    </dsp:sp>
    <dsp:sp modelId="{8D8F5D7E-895D-49F7-8FEE-699ADE765471}">
      <dsp:nvSpPr>
        <dsp:cNvPr id="0" name=""/>
        <dsp:cNvSpPr/>
      </dsp:nvSpPr>
      <dsp:spPr>
        <a:xfrm>
          <a:off x="0" y="3339598"/>
          <a:ext cx="11125200" cy="667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BC374-801C-48D0-B833-1511310BA6AC}">
      <dsp:nvSpPr>
        <dsp:cNvPr id="0" name=""/>
        <dsp:cNvSpPr/>
      </dsp:nvSpPr>
      <dsp:spPr>
        <a:xfrm>
          <a:off x="201856" y="3489739"/>
          <a:ext cx="367011" cy="3670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D4BEAC-9F59-4E62-BBA5-2A0E140F1E4F}">
      <dsp:nvSpPr>
        <dsp:cNvPr id="0" name=""/>
        <dsp:cNvSpPr/>
      </dsp:nvSpPr>
      <dsp:spPr>
        <a:xfrm>
          <a:off x="770723" y="3339598"/>
          <a:ext cx="10354476" cy="667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622" tIns="70622" rIns="70622" bIns="70622" numCol="1" spcCol="1270" anchor="ctr" anchorCtr="0">
          <a:noAutofit/>
        </a:bodyPr>
        <a:lstStyle/>
        <a:p>
          <a:pPr marL="0" lvl="0" indent="0" algn="l" defTabSz="844550">
            <a:lnSpc>
              <a:spcPct val="90000"/>
            </a:lnSpc>
            <a:spcBef>
              <a:spcPct val="0"/>
            </a:spcBef>
            <a:spcAft>
              <a:spcPct val="35000"/>
            </a:spcAft>
            <a:buNone/>
          </a:pPr>
          <a:r>
            <a:rPr lang="en-US" sz="1900" b="1" kern="1200" dirty="0"/>
            <a:t>Complexity</a:t>
          </a:r>
          <a:endParaRPr lang="en-US" sz="1900" kern="1200" dirty="0"/>
        </a:p>
      </dsp:txBody>
      <dsp:txXfrm>
        <a:off x="770723" y="3339598"/>
        <a:ext cx="10354476" cy="667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73C1E-B056-4C6F-9D80-36F4125DD44B}">
      <dsp:nvSpPr>
        <dsp:cNvPr id="0" name=""/>
        <dsp:cNvSpPr/>
      </dsp:nvSpPr>
      <dsp:spPr>
        <a:xfrm>
          <a:off x="593073" y="0"/>
          <a:ext cx="629998" cy="6053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C9E51-157B-4069-9451-DF0BB7DEB7F1}">
      <dsp:nvSpPr>
        <dsp:cNvPr id="0" name=""/>
        <dsp:cNvSpPr/>
      </dsp:nvSpPr>
      <dsp:spPr>
        <a:xfrm>
          <a:off x="8075" y="695258"/>
          <a:ext cx="1799994" cy="42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Code</a:t>
          </a:r>
        </a:p>
      </dsp:txBody>
      <dsp:txXfrm>
        <a:off x="8075" y="695258"/>
        <a:ext cx="1799994" cy="421966"/>
      </dsp:txXfrm>
    </dsp:sp>
    <dsp:sp modelId="{B3B18AC0-41AC-4C30-B169-FF45AE406E99}">
      <dsp:nvSpPr>
        <dsp:cNvPr id="0" name=""/>
        <dsp:cNvSpPr/>
      </dsp:nvSpPr>
      <dsp:spPr>
        <a:xfrm>
          <a:off x="8075" y="1159062"/>
          <a:ext cx="1799994" cy="1020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Contains</a:t>
          </a:r>
          <a:r>
            <a:rPr lang="en-US" sz="1400" kern="1200" baseline="0"/>
            <a:t> the source code, any supporting files used to develop the model</a:t>
          </a:r>
          <a:endParaRPr lang="en-US" sz="1400" kern="1200"/>
        </a:p>
      </dsp:txBody>
      <dsp:txXfrm>
        <a:off x="8075" y="1159062"/>
        <a:ext cx="1799994" cy="1020237"/>
      </dsp:txXfrm>
    </dsp:sp>
    <dsp:sp modelId="{8C0E3A8D-B2AD-4281-8C19-3CECE4EFE6B5}">
      <dsp:nvSpPr>
        <dsp:cNvPr id="0" name=""/>
        <dsp:cNvSpPr/>
      </dsp:nvSpPr>
      <dsp:spPr>
        <a:xfrm>
          <a:off x="2708067" y="0"/>
          <a:ext cx="629998" cy="6053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EF29B-3EC8-4C2E-8B99-2FC43DB3F446}">
      <dsp:nvSpPr>
        <dsp:cNvPr id="0" name=""/>
        <dsp:cNvSpPr/>
      </dsp:nvSpPr>
      <dsp:spPr>
        <a:xfrm>
          <a:off x="2123069" y="695258"/>
          <a:ext cx="1799994" cy="42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Technical Documentation</a:t>
          </a:r>
        </a:p>
      </dsp:txBody>
      <dsp:txXfrm>
        <a:off x="2123069" y="695258"/>
        <a:ext cx="1799994" cy="421966"/>
      </dsp:txXfrm>
    </dsp:sp>
    <dsp:sp modelId="{CB84A5CC-35FF-4346-8899-9B98DEA26907}">
      <dsp:nvSpPr>
        <dsp:cNvPr id="0" name=""/>
        <dsp:cNvSpPr/>
      </dsp:nvSpPr>
      <dsp:spPr>
        <a:xfrm>
          <a:off x="2123069" y="1159062"/>
          <a:ext cx="1799994" cy="1020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t>Documenting the technical aspects</a:t>
          </a:r>
          <a:br>
            <a:rPr lang="en-US" sz="1400" kern="1200"/>
          </a:br>
          <a:r>
            <a:rPr lang="en-US" sz="1400" b="0" i="0" kern="1200"/>
            <a:t>of the Project which includes the</a:t>
          </a:r>
          <a:br>
            <a:rPr lang="en-US" sz="1400" kern="1200"/>
          </a:br>
          <a:r>
            <a:rPr lang="en-US" sz="1400" b="0" i="0" kern="1200"/>
            <a:t>Model Architecture, Training</a:t>
          </a:r>
          <a:br>
            <a:rPr lang="en-US" sz="1400" kern="1200"/>
          </a:br>
          <a:r>
            <a:rPr lang="en-US" sz="1400" b="0" i="0" kern="1200"/>
            <a:t>Methodology</a:t>
          </a:r>
          <a:endParaRPr lang="en-US" sz="1400" kern="1200"/>
        </a:p>
      </dsp:txBody>
      <dsp:txXfrm>
        <a:off x="2123069" y="1159062"/>
        <a:ext cx="1799994" cy="1020237"/>
      </dsp:txXfrm>
    </dsp:sp>
    <dsp:sp modelId="{EFCD755B-66AA-4DF5-953C-656E9E5F17C8}">
      <dsp:nvSpPr>
        <dsp:cNvPr id="0" name=""/>
        <dsp:cNvSpPr/>
      </dsp:nvSpPr>
      <dsp:spPr>
        <a:xfrm>
          <a:off x="4823061" y="0"/>
          <a:ext cx="629998" cy="6053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52878-5F35-4FAA-AE67-555135D2B9FD}">
      <dsp:nvSpPr>
        <dsp:cNvPr id="0" name=""/>
        <dsp:cNvSpPr/>
      </dsp:nvSpPr>
      <dsp:spPr>
        <a:xfrm>
          <a:off x="4238063" y="695258"/>
          <a:ext cx="1799994" cy="42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YouTube Video</a:t>
          </a:r>
        </a:p>
      </dsp:txBody>
      <dsp:txXfrm>
        <a:off x="4238063" y="695258"/>
        <a:ext cx="1799994" cy="421966"/>
      </dsp:txXfrm>
    </dsp:sp>
    <dsp:sp modelId="{2991DFDB-98C0-46F2-BD57-C5075E711175}">
      <dsp:nvSpPr>
        <dsp:cNvPr id="0" name=""/>
        <dsp:cNvSpPr/>
      </dsp:nvSpPr>
      <dsp:spPr>
        <a:xfrm>
          <a:off x="4238063" y="1159062"/>
          <a:ext cx="1799994" cy="1020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The Detailed Video showcasing the working of the chess and results associated with it.</a:t>
          </a:r>
        </a:p>
      </dsp:txBody>
      <dsp:txXfrm>
        <a:off x="4238063" y="1159062"/>
        <a:ext cx="1799994" cy="10202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11/30/2023</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2</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16</a:t>
            </a:fld>
            <a:endParaRPr lang="en-US" dirty="0"/>
          </a:p>
        </p:txBody>
      </p:sp>
    </p:spTree>
    <p:extLst>
      <p:ext uri="{BB962C8B-B14F-4D97-AF65-F5344CB8AC3E}">
        <p14:creationId xmlns:p14="http://schemas.microsoft.com/office/powerpoint/2010/main" val="2760401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35818872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8555693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56867278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3823968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18160841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1684993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5632825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03996071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81470045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97012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401885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12646501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947884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3138880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2/2/20XX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6223545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2/2/20XX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40982768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2/2/20XX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76158357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2/2/20XX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99434628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2/2/20XX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10062485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04918513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r>
              <a:rPr lang="en-US"/>
              <a:t>2/2/20XX</a:t>
            </a:r>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1234481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2/2/20XX</a:t>
            </a:r>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746506062"/>
      </p:ext>
    </p:extLst>
  </p:cSld>
  <p:clrMap bg1="dk1" tx1="lt1" bg2="dk2" tx2="lt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 id="2147484129" r:id="rId17"/>
    <p:sldLayoutId id="2147484130" r:id="rId18"/>
    <p:sldLayoutId id="2147484131" r:id="rId19"/>
    <p:sldLayoutId id="2147484132" r:id="rId20"/>
    <p:sldLayoutId id="2147484133" r:id="rId21"/>
    <p:sldLayoutId id="2147483748" r:id="rId22"/>
    <p:sldLayoutId id="2147483749" r:id="rId23"/>
    <p:sldLayoutId id="2147483750" r:id="rId24"/>
    <p:sldLayoutId id="2147483751" r:id="rId25"/>
    <p:sldLayoutId id="2147483752" r:id="rId26"/>
    <p:sldLayoutId id="2147483754" r:id="rId27"/>
    <p:sldLayoutId id="2147483755" r:id="rId28"/>
  </p:sldLayoutIdLst>
  <p:hf hdr="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1.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1.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6742108" y="629266"/>
            <a:ext cx="3307744" cy="1641986"/>
          </a:xfrm>
        </p:spPr>
        <p:txBody>
          <a:bodyPr vert="horz" lIns="91440" tIns="45720" rIns="91440" bIns="45720" rtlCol="0" anchor="t">
            <a:normAutofit/>
          </a:bodyPr>
          <a:lstStyle/>
          <a:p>
            <a:r>
              <a:rPr lang="en-US"/>
              <a:t>TEAM</a:t>
            </a:r>
            <a:endParaRPr lang="en-US" dirty="0"/>
          </a:p>
        </p:txBody>
      </p:sp>
      <p:pic>
        <p:nvPicPr>
          <p:cNvPr id="28" name="Picture Placeholder 27" descr="Close Up of a chess board">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rotWithShape="1">
          <a:blip r:embed="rId4"/>
          <a:srcRect t="10670" b="10670"/>
          <a:stretch/>
        </p:blipFill>
        <p:spPr>
          <a:prstGeom prst="rect">
            <a:avLst/>
          </a:prstGeo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6742108" y="2438400"/>
            <a:ext cx="3307744" cy="3809999"/>
          </a:xfrm>
        </p:spPr>
        <p:txBody>
          <a:bodyPr vert="horz" lIns="91440" tIns="45720" rIns="91440" bIns="45720" rtlCol="0">
            <a:normAutofit/>
          </a:bodyPr>
          <a:lstStyle/>
          <a:p>
            <a:pPr marL="0" indent="0">
              <a:buClr>
                <a:schemeClr val="bg2">
                  <a:lumMod val="40000"/>
                  <a:lumOff val="60000"/>
                </a:schemeClr>
              </a:buClr>
            </a:pPr>
            <a:r>
              <a:rPr lang="en-US"/>
              <a:t>Sowmya Reddy Bathula</a:t>
            </a:r>
          </a:p>
          <a:p>
            <a:pPr marL="0" indent="0">
              <a:buClr>
                <a:schemeClr val="bg2">
                  <a:lumMod val="40000"/>
                  <a:lumOff val="60000"/>
                </a:schemeClr>
              </a:buClr>
            </a:pPr>
            <a:r>
              <a:rPr lang="en-US"/>
              <a:t>Hema Akula</a:t>
            </a:r>
          </a:p>
        </p:txBody>
      </p:sp>
    </p:spTree>
    <p:extLst>
      <p:ext uri="{BB962C8B-B14F-4D97-AF65-F5344CB8AC3E}">
        <p14:creationId xmlns:p14="http://schemas.microsoft.com/office/powerpoint/2010/main" val="233031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099A-7E35-4C5C-B96E-F08AA33E175D}"/>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lnSpc>
                <a:spcPct val="90000"/>
              </a:lnSpc>
            </a:pPr>
            <a:r>
              <a:rPr lang="en-US" sz="3700">
                <a:effectLst>
                  <a:glow rad="38100">
                    <a:schemeClr val="bg1">
                      <a:lumMod val="65000"/>
                      <a:lumOff val="35000"/>
                      <a:alpha val="50000"/>
                    </a:schemeClr>
                  </a:glow>
                  <a:outerShdw blurRad="28575" dist="31750" dir="13200000" algn="tl" rotWithShape="0">
                    <a:srgbClr val="000000">
                      <a:alpha val="25000"/>
                    </a:srgbClr>
                  </a:outerShdw>
                </a:effectLst>
              </a:rPr>
              <a:t>FLOW CHART FOR Q-LEARNING AND A3C</a:t>
            </a:r>
            <a:endParaRPr lang="en-US" sz="37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20" name="Rectangle 19">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diagram of a person's process&#10;&#10;Description automatically generated">
            <a:extLst>
              <a:ext uri="{FF2B5EF4-FFF2-40B4-BE49-F238E27FC236}">
                <a16:creationId xmlns:a16="http://schemas.microsoft.com/office/drawing/2014/main" id="{AA1E2B4A-1698-F002-A705-F204C8EABAB5}"/>
              </a:ext>
            </a:extLst>
          </p:cNvPr>
          <p:cNvPicPr>
            <a:picLocks noChangeAspect="1"/>
          </p:cNvPicPr>
          <p:nvPr/>
        </p:nvPicPr>
        <p:blipFill>
          <a:blip r:embed="rId3"/>
          <a:stretch>
            <a:fillRect/>
          </a:stretch>
        </p:blipFill>
        <p:spPr>
          <a:xfrm>
            <a:off x="640080" y="757028"/>
            <a:ext cx="5213604" cy="2671972"/>
          </a:xfrm>
          <a:prstGeom prst="rect">
            <a:avLst/>
          </a:prstGeom>
        </p:spPr>
      </p:pic>
      <p:pic>
        <p:nvPicPr>
          <p:cNvPr id="8" name="Content Placeholder 7" descr="A diagram of a process&#10;&#10;Description automatically generated with medium confidence">
            <a:extLst>
              <a:ext uri="{FF2B5EF4-FFF2-40B4-BE49-F238E27FC236}">
                <a16:creationId xmlns:a16="http://schemas.microsoft.com/office/drawing/2014/main" id="{CDE2803C-C191-A9F7-E6AB-FBE4E113D5AC}"/>
              </a:ext>
            </a:extLst>
          </p:cNvPr>
          <p:cNvPicPr>
            <a:picLocks noGrp="1" noChangeAspect="1"/>
          </p:cNvPicPr>
          <p:nvPr>
            <p:ph sz="quarter" idx="13"/>
          </p:nvPr>
        </p:nvPicPr>
        <p:blipFill>
          <a:blip r:embed="rId4"/>
          <a:stretch>
            <a:fillRect/>
          </a:stretch>
        </p:blipFill>
        <p:spPr>
          <a:xfrm>
            <a:off x="6338317" y="971393"/>
            <a:ext cx="5213603" cy="2486487"/>
          </a:xfrm>
          <a:prstGeom prst="rect">
            <a:avLst/>
          </a:prstGeom>
        </p:spPr>
      </p:pic>
    </p:spTree>
    <p:extLst>
      <p:ext uri="{BB962C8B-B14F-4D97-AF65-F5344CB8AC3E}">
        <p14:creationId xmlns:p14="http://schemas.microsoft.com/office/powerpoint/2010/main" val="68484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4BD1-34D0-4D4E-FF9C-4FBE1DAFDE98}"/>
              </a:ext>
            </a:extLst>
          </p:cNvPr>
          <p:cNvSpPr>
            <a:spLocks noGrp="1"/>
          </p:cNvSpPr>
          <p:nvPr>
            <p:ph type="title"/>
          </p:nvPr>
        </p:nvSpPr>
        <p:spPr/>
        <p:txBody>
          <a:bodyPr/>
          <a:lstStyle/>
          <a:p>
            <a:r>
              <a:rPr lang="en-US" dirty="0"/>
              <a:t>Screenshots of the output </a:t>
            </a:r>
          </a:p>
        </p:txBody>
      </p:sp>
      <p:pic>
        <p:nvPicPr>
          <p:cNvPr id="8" name="Content Placeholder 7" descr="A screenshot of a computer&#10;&#10;Description automatically generated">
            <a:extLst>
              <a:ext uri="{FF2B5EF4-FFF2-40B4-BE49-F238E27FC236}">
                <a16:creationId xmlns:a16="http://schemas.microsoft.com/office/drawing/2014/main" id="{98378619-5672-BC2C-2890-C79AC0F6A1B3}"/>
              </a:ext>
            </a:extLst>
          </p:cNvPr>
          <p:cNvPicPr>
            <a:picLocks noGrp="1" noChangeAspect="1"/>
          </p:cNvPicPr>
          <p:nvPr>
            <p:ph sz="quarter" idx="13"/>
          </p:nvPr>
        </p:nvPicPr>
        <p:blipFill>
          <a:blip r:embed="rId2"/>
          <a:stretch>
            <a:fillRect/>
          </a:stretch>
        </p:blipFill>
        <p:spPr>
          <a:xfrm>
            <a:off x="496454" y="1381125"/>
            <a:ext cx="10577946" cy="4041389"/>
          </a:xfrm>
        </p:spPr>
      </p:pic>
    </p:spTree>
    <p:extLst>
      <p:ext uri="{BB962C8B-B14F-4D97-AF65-F5344CB8AC3E}">
        <p14:creationId xmlns:p14="http://schemas.microsoft.com/office/powerpoint/2010/main" val="266413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42FC-3989-703B-8E80-B307FF34F0CA}"/>
              </a:ext>
            </a:extLst>
          </p:cNvPr>
          <p:cNvSpPr>
            <a:spLocks noGrp="1"/>
          </p:cNvSpPr>
          <p:nvPr>
            <p:ph type="title"/>
          </p:nvPr>
        </p:nvSpPr>
        <p:spPr/>
        <p:txBody>
          <a:bodyPr/>
          <a:lstStyle/>
          <a:p>
            <a:r>
              <a:rPr lang="en-US" dirty="0"/>
              <a:t>Snapchat of the process</a:t>
            </a:r>
          </a:p>
        </p:txBody>
      </p:sp>
      <p:pic>
        <p:nvPicPr>
          <p:cNvPr id="8" name="Content Placeholder 7" descr="A screenshot of a computer&#10;&#10;Description automatically generated">
            <a:extLst>
              <a:ext uri="{FF2B5EF4-FFF2-40B4-BE49-F238E27FC236}">
                <a16:creationId xmlns:a16="http://schemas.microsoft.com/office/drawing/2014/main" id="{C06FC19E-514F-4F13-B99A-DF2A8B7AE69E}"/>
              </a:ext>
            </a:extLst>
          </p:cNvPr>
          <p:cNvPicPr>
            <a:picLocks noGrp="1" noChangeAspect="1"/>
          </p:cNvPicPr>
          <p:nvPr>
            <p:ph sz="quarter" idx="13"/>
          </p:nvPr>
        </p:nvPicPr>
        <p:blipFill>
          <a:blip r:embed="rId2"/>
          <a:stretch>
            <a:fillRect/>
          </a:stretch>
        </p:blipFill>
        <p:spPr>
          <a:xfrm>
            <a:off x="559954" y="1423987"/>
            <a:ext cx="8749146" cy="4010025"/>
          </a:xfrm>
        </p:spPr>
      </p:pic>
    </p:spTree>
    <p:extLst>
      <p:ext uri="{BB962C8B-B14F-4D97-AF65-F5344CB8AC3E}">
        <p14:creationId xmlns:p14="http://schemas.microsoft.com/office/powerpoint/2010/main" val="2134622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0D74-ADBB-6A7F-41E6-9EB7EE950B7E}"/>
              </a:ext>
            </a:extLst>
          </p:cNvPr>
          <p:cNvSpPr>
            <a:spLocks noGrp="1"/>
          </p:cNvSpPr>
          <p:nvPr>
            <p:ph type="title"/>
          </p:nvPr>
        </p:nvSpPr>
        <p:spPr/>
        <p:txBody>
          <a:bodyPr/>
          <a:lstStyle/>
          <a:p>
            <a:r>
              <a:rPr lang="en-US" dirty="0"/>
              <a:t>Pre-stages of the chess</a:t>
            </a:r>
          </a:p>
        </p:txBody>
      </p:sp>
      <p:pic>
        <p:nvPicPr>
          <p:cNvPr id="8" name="Content Placeholder 7" descr="A screenshot of a computer&#10;&#10;Description automatically generated">
            <a:extLst>
              <a:ext uri="{FF2B5EF4-FFF2-40B4-BE49-F238E27FC236}">
                <a16:creationId xmlns:a16="http://schemas.microsoft.com/office/drawing/2014/main" id="{718EE567-B97E-3EF7-DD9D-62958593307D}"/>
              </a:ext>
            </a:extLst>
          </p:cNvPr>
          <p:cNvPicPr>
            <a:picLocks noGrp="1" noChangeAspect="1"/>
          </p:cNvPicPr>
          <p:nvPr>
            <p:ph sz="quarter" idx="13"/>
          </p:nvPr>
        </p:nvPicPr>
        <p:blipFill>
          <a:blip r:embed="rId2"/>
          <a:stretch>
            <a:fillRect/>
          </a:stretch>
        </p:blipFill>
        <p:spPr>
          <a:xfrm>
            <a:off x="1092200" y="1622425"/>
            <a:ext cx="9321799" cy="4010025"/>
          </a:xfrm>
        </p:spPr>
      </p:pic>
    </p:spTree>
    <p:extLst>
      <p:ext uri="{BB962C8B-B14F-4D97-AF65-F5344CB8AC3E}">
        <p14:creationId xmlns:p14="http://schemas.microsoft.com/office/powerpoint/2010/main" val="51321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D13-A097-07B5-A204-EAA9F18FE7FB}"/>
              </a:ext>
            </a:extLst>
          </p:cNvPr>
          <p:cNvSpPr>
            <a:spLocks noGrp="1"/>
          </p:cNvSpPr>
          <p:nvPr>
            <p:ph type="title"/>
          </p:nvPr>
        </p:nvSpPr>
        <p:spPr/>
        <p:txBody>
          <a:bodyPr/>
          <a:lstStyle/>
          <a:p>
            <a:r>
              <a:rPr lang="en-US" dirty="0"/>
              <a:t>Final output of the chess</a:t>
            </a:r>
          </a:p>
        </p:txBody>
      </p:sp>
      <p:pic>
        <p:nvPicPr>
          <p:cNvPr id="8" name="Content Placeholder 7" descr="A screenshot of a computer&#10;&#10;Description automatically generated">
            <a:extLst>
              <a:ext uri="{FF2B5EF4-FFF2-40B4-BE49-F238E27FC236}">
                <a16:creationId xmlns:a16="http://schemas.microsoft.com/office/drawing/2014/main" id="{5F0FD9AF-3C11-67DD-152F-7C1C05A192FC}"/>
              </a:ext>
            </a:extLst>
          </p:cNvPr>
          <p:cNvPicPr>
            <a:picLocks noGrp="1" noChangeAspect="1"/>
          </p:cNvPicPr>
          <p:nvPr>
            <p:ph sz="quarter" idx="13"/>
          </p:nvPr>
        </p:nvPicPr>
        <p:blipFill>
          <a:blip r:embed="rId2"/>
          <a:stretch>
            <a:fillRect/>
          </a:stretch>
        </p:blipFill>
        <p:spPr>
          <a:xfrm>
            <a:off x="927100" y="1536701"/>
            <a:ext cx="8735107" cy="4578350"/>
          </a:xfrm>
        </p:spPr>
      </p:pic>
    </p:spTree>
    <p:extLst>
      <p:ext uri="{BB962C8B-B14F-4D97-AF65-F5344CB8AC3E}">
        <p14:creationId xmlns:p14="http://schemas.microsoft.com/office/powerpoint/2010/main" val="384479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9C40-84C0-7BEA-F082-80B6AB716DB5}"/>
              </a:ext>
            </a:extLst>
          </p:cNvPr>
          <p:cNvSpPr>
            <a:spLocks noGrp="1"/>
          </p:cNvSpPr>
          <p:nvPr>
            <p:ph type="title"/>
          </p:nvPr>
        </p:nvSpPr>
        <p:spPr/>
        <p:txBody>
          <a:bodyPr/>
          <a:lstStyle/>
          <a:p>
            <a:r>
              <a:rPr lang="en-US" dirty="0"/>
              <a:t>Evaluation Methodology:</a:t>
            </a:r>
          </a:p>
        </p:txBody>
      </p:sp>
      <p:graphicFrame>
        <p:nvGraphicFramePr>
          <p:cNvPr id="7" name="Content Placeholder 2">
            <a:extLst>
              <a:ext uri="{FF2B5EF4-FFF2-40B4-BE49-F238E27FC236}">
                <a16:creationId xmlns:a16="http://schemas.microsoft.com/office/drawing/2014/main" id="{46D6B99C-5794-A945-AA7B-2DA1B9A3EBF2}"/>
              </a:ext>
            </a:extLst>
          </p:cNvPr>
          <p:cNvGraphicFramePr>
            <a:graphicFrameLocks noGrp="1"/>
          </p:cNvGraphicFramePr>
          <p:nvPr>
            <p:ph sz="quarter" idx="13"/>
            <p:extLst>
              <p:ext uri="{D42A27DB-BD31-4B8C-83A1-F6EECF244321}">
                <p14:modId xmlns:p14="http://schemas.microsoft.com/office/powerpoint/2010/main" val="2791761764"/>
              </p:ext>
            </p:extLst>
          </p:nvPr>
        </p:nvGraphicFramePr>
        <p:xfrm>
          <a:off x="533400" y="2105025"/>
          <a:ext cx="11125200"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670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CE0170-8F3D-C164-31AD-10E04C987799}"/>
              </a:ext>
            </a:extLst>
          </p:cNvPr>
          <p:cNvSpPr txBox="1"/>
          <p:nvPr/>
        </p:nvSpPr>
        <p:spPr>
          <a:xfrm>
            <a:off x="1" y="1430179"/>
            <a:ext cx="3699164" cy="3675908"/>
          </a:xfrm>
          <a:prstGeom prst="rect">
            <a:avLst/>
          </a:prstGeom>
        </p:spPr>
        <p:txBody>
          <a:bodyPr vert="horz" lIns="91440" tIns="45720" rIns="91440" bIns="45720" rtlCol="0" anchor="ctr">
            <a:normAutofit/>
          </a:bodyPr>
          <a:lstStyle/>
          <a:p>
            <a:pPr>
              <a:spcBef>
                <a:spcPct val="0"/>
              </a:spcBef>
              <a:spcAft>
                <a:spcPts val="600"/>
              </a:spcAft>
            </a:pPr>
            <a:r>
              <a:rPr lang="en-US" sz="40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Deliverables:</a:t>
            </a:r>
          </a:p>
        </p:txBody>
      </p:sp>
      <p:sp>
        <p:nvSpPr>
          <p:cNvPr id="18" name="Rectangle 17">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2" name="Rectangle 21">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Slide Number Placeholder 12">
            <a:extLst>
              <a:ext uri="{FF2B5EF4-FFF2-40B4-BE49-F238E27FC236}">
                <a16:creationId xmlns:a16="http://schemas.microsoft.com/office/drawing/2014/main" id="{B9994D78-37C2-41B7-B7DD-EF7ED34BD407}"/>
              </a:ext>
            </a:extLst>
          </p:cNvPr>
          <p:cNvSpPr>
            <a:spLocks/>
          </p:cNvSpPr>
          <p:nvPr/>
        </p:nvSpPr>
        <p:spPr>
          <a:xfrm>
            <a:off x="10478466" y="4311367"/>
            <a:ext cx="409524" cy="198432"/>
          </a:xfrm>
          <a:prstGeom prst="rect">
            <a:avLst/>
          </a:prstGeom>
        </p:spPr>
        <p:txBody>
          <a:bodyPr vert="horz" lIns="91440" tIns="45720" rIns="91440" bIns="45720" rtlCol="0" anchor="ctr">
            <a:normAutofit fontScale="70000" lnSpcReduction="20000"/>
          </a:bodyPr>
          <a:lstStyle/>
          <a:p>
            <a:pPr defTabSz="493776">
              <a:lnSpc>
                <a:spcPct val="90000"/>
              </a:lnSpc>
              <a:spcAft>
                <a:spcPts val="324"/>
              </a:spcAft>
            </a:pPr>
            <a:fld id="{DFA5D71E-5CDF-4C93-8A75-5B916FDC5BEA}" type="slidenum">
              <a:rPr lang="en-US" sz="1300" kern="1200">
                <a:solidFill>
                  <a:schemeClr val="tx1"/>
                </a:solidFill>
                <a:latin typeface="+mn-lt"/>
                <a:ea typeface="+mn-ea"/>
                <a:cs typeface="+mn-cs"/>
              </a:rPr>
              <a:pPr defTabSz="493776">
                <a:lnSpc>
                  <a:spcPct val="90000"/>
                </a:lnSpc>
                <a:spcAft>
                  <a:spcPts val="324"/>
                </a:spcAft>
              </a:pPr>
              <a:t>16</a:t>
            </a:fld>
            <a:endParaRPr lang="en-US" sz="1300"/>
          </a:p>
        </p:txBody>
      </p:sp>
      <p:graphicFrame>
        <p:nvGraphicFramePr>
          <p:cNvPr id="7" name="Content Placeholder 3" descr="Timeline Placeholder ">
            <a:extLst>
              <a:ext uri="{FF2B5EF4-FFF2-40B4-BE49-F238E27FC236}">
                <a16:creationId xmlns:a16="http://schemas.microsoft.com/office/drawing/2014/main" id="{E0C0A04C-3835-8962-2068-7AB4C660D3C9}"/>
              </a:ext>
            </a:extLst>
          </p:cNvPr>
          <p:cNvGraphicFramePr>
            <a:graphicFrameLocks/>
          </p:cNvGraphicFramePr>
          <p:nvPr>
            <p:extLst>
              <p:ext uri="{D42A27DB-BD31-4B8C-83A1-F6EECF244321}">
                <p14:modId xmlns:p14="http://schemas.microsoft.com/office/powerpoint/2010/main" val="3884091345"/>
              </p:ext>
            </p:extLst>
          </p:nvPr>
        </p:nvGraphicFramePr>
        <p:xfrm>
          <a:off x="5054375" y="2026467"/>
          <a:ext cx="6046133" cy="2179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1924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F9CE-B0A4-2FA4-36F0-DE12CE802AB4}"/>
              </a:ext>
            </a:extLst>
          </p:cNvPr>
          <p:cNvSpPr>
            <a:spLocks noGrp="1"/>
          </p:cNvSpPr>
          <p:nvPr>
            <p:ph type="title"/>
          </p:nvPr>
        </p:nvSpPr>
        <p:spPr>
          <a:xfrm>
            <a:off x="457200" y="544786"/>
            <a:ext cx="11238346" cy="1560238"/>
          </a:xfrm>
        </p:spPr>
        <p:txBody>
          <a:bodyPr>
            <a:normAutofit fontScale="90000"/>
          </a:bodyPr>
          <a:lstStyle/>
          <a:p>
            <a:br>
              <a:rPr lang="en-US" dirty="0"/>
            </a:br>
            <a:br>
              <a:rPr lang="en-US" dirty="0"/>
            </a:br>
            <a:r>
              <a:rPr lang="en-US" dirty="0"/>
              <a:t>Conclusion</a:t>
            </a:r>
            <a:br>
              <a:rPr lang="en-US" dirty="0"/>
            </a:br>
            <a:endParaRPr lang="en-US" dirty="0"/>
          </a:p>
        </p:txBody>
      </p:sp>
      <p:sp>
        <p:nvSpPr>
          <p:cNvPr id="6" name="Content Placeholder 5">
            <a:extLst>
              <a:ext uri="{FF2B5EF4-FFF2-40B4-BE49-F238E27FC236}">
                <a16:creationId xmlns:a16="http://schemas.microsoft.com/office/drawing/2014/main" id="{CE02CBC5-C74A-5110-2521-93188EF1E9AA}"/>
              </a:ext>
            </a:extLst>
          </p:cNvPr>
          <p:cNvSpPr>
            <a:spLocks noGrp="1"/>
          </p:cNvSpPr>
          <p:nvPr>
            <p:ph sz="quarter" idx="13"/>
          </p:nvPr>
        </p:nvSpPr>
        <p:spPr/>
        <p:txBody>
          <a:bodyPr/>
          <a:lstStyle/>
          <a:p>
            <a:pPr marL="285750" indent="-285750">
              <a:buFont typeface="Arial" panose="020B0604020202020204" pitchFamily="34" charset="0"/>
              <a:buChar char="•"/>
            </a:pPr>
            <a:r>
              <a:rPr lang="en-US"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The large state space and the constraints of a discrete Q-table representation in chess may provide challenges for Q-learning. However, A3C can manage the complexity better because it makes use of neural networks and asynchronous training.</a:t>
            </a:r>
          </a:p>
          <a:p>
            <a:pPr marL="285750" indent="-285750">
              <a:buFont typeface="Arial" panose="020B0604020202020204" pitchFamily="34" charset="0"/>
              <a:buChar char="•"/>
            </a:pPr>
            <a:r>
              <a:rPr lang="en-US" b="0" i="0"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While Q-learning employs explicit exploration strategies, A3C's exploration is more inherent in the learning process due to its stochastic policies.</a:t>
            </a:r>
          </a:p>
          <a:p>
            <a:pPr marL="285750" indent="-285750">
              <a:buFont typeface="Arial" panose="020B0604020202020204" pitchFamily="34" charset="0"/>
              <a:buChar char="•"/>
            </a:pPr>
            <a:r>
              <a:rPr lang="en-US"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This chess game is a battle between the A3C agent and the Q-learning agent . Agent wins depends on the total rewards</a:t>
            </a:r>
          </a:p>
        </p:txBody>
      </p:sp>
    </p:spTree>
    <p:extLst>
      <p:ext uri="{BB962C8B-B14F-4D97-AF65-F5344CB8AC3E}">
        <p14:creationId xmlns:p14="http://schemas.microsoft.com/office/powerpoint/2010/main" val="2180558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DF6-C93D-E2C6-8C22-00154D17E710}"/>
              </a:ext>
            </a:extLst>
          </p:cNvPr>
          <p:cNvSpPr>
            <a:spLocks noGrp="1"/>
          </p:cNvSpPr>
          <p:nvPr>
            <p:ph type="title"/>
          </p:nvPr>
        </p:nvSpPr>
        <p:spPr>
          <a:xfrm>
            <a:off x="5309418" y="609600"/>
            <a:ext cx="6223821" cy="3642851"/>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Thank you</a:t>
            </a: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endParaRPr lang="en-US" sz="48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pic>
        <p:nvPicPr>
          <p:cNvPr id="7" name="Graphic 5" descr="Smiling Face with No Fill">
            <a:extLst>
              <a:ext uri="{FF2B5EF4-FFF2-40B4-BE49-F238E27FC236}">
                <a16:creationId xmlns:a16="http://schemas.microsoft.com/office/drawing/2014/main" id="{7F4FFB92-A1BA-8662-98F3-F86C21202297}"/>
              </a:ext>
            </a:extLst>
          </p:cNvPr>
          <p:cNvPicPr>
            <a:picLocks noGrp="1" noChangeAspect="1"/>
          </p:cNvPicPr>
          <p:nvPr>
            <p:ph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99" y="1423793"/>
            <a:ext cx="4001315" cy="40013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3634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606FF93-30AD-4496-9EB4-A16588DB9F5C}"/>
              </a:ext>
            </a:extLst>
          </p:cNvPr>
          <p:cNvSpPr>
            <a:spLocks/>
          </p:cNvSpPr>
          <p:nvPr/>
        </p:nvSpPr>
        <p:spPr>
          <a:xfrm>
            <a:off x="644000" y="2241598"/>
            <a:ext cx="5265963" cy="3133961"/>
          </a:xfrm>
          <a:prstGeom prst="rect">
            <a:avLst/>
          </a:prstGeom>
        </p:spPr>
        <p:txBody>
          <a:bodyPr>
            <a:normAutofit/>
          </a:bodyPr>
          <a:lstStyle/>
          <a:p>
            <a:pPr defTabSz="438912">
              <a:spcAft>
                <a:spcPts val="600"/>
              </a:spcAft>
            </a:pPr>
            <a:r>
              <a:rPr lang="en-US" sz="2400" kern="1200" dirty="0">
                <a:solidFill>
                  <a:schemeClr val="tx1">
                    <a:lumMod val="95000"/>
                  </a:schemeClr>
                </a:solidFill>
                <a:latin typeface="Söhne"/>
                <a:ea typeface="+mn-ea"/>
                <a:cs typeface="Times New Roman" panose="02020603050405020304" pitchFamily="18" charset="0"/>
              </a:rPr>
              <a:t>CHESS GAME BATTLE BETWEEN TWO AGENTS(Q-LEARNING AND A3C)</a:t>
            </a:r>
            <a:br>
              <a:rPr lang="en-US" sz="2304" kern="1200" dirty="0">
                <a:solidFill>
                  <a:schemeClr val="tx1"/>
                </a:solidFill>
                <a:latin typeface="Times New Roman" panose="02020603050405020304" pitchFamily="18" charset="0"/>
                <a:ea typeface="+mn-ea"/>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9" name="Picture Placeholder 18" descr="Close Up of a chess board">
            <a:extLst>
              <a:ext uri="{FF2B5EF4-FFF2-40B4-BE49-F238E27FC236}">
                <a16:creationId xmlns:a16="http://schemas.microsoft.com/office/drawing/2014/main" id="{39881573-7C25-4F17-A03E-E8E1E0E88603}"/>
              </a:ext>
            </a:extLst>
          </p:cNvPr>
          <p:cNvPicPr>
            <a:picLocks noChangeAspect="1"/>
          </p:cNvPicPr>
          <p:nvPr/>
        </p:nvPicPr>
        <p:blipFill rotWithShape="1">
          <a:blip r:embed="rId4"/>
          <a:srcRect l="18434" r="18434"/>
          <a:stretch/>
        </p:blipFill>
        <p:spPr>
          <a:xfrm>
            <a:off x="6272253" y="643467"/>
            <a:ext cx="5275747" cy="5571066"/>
          </a:xfrm>
          <a:prstGeom prst="rect">
            <a:avLst/>
          </a:prstGeom>
        </p:spPr>
      </p:pic>
      <p:sp>
        <p:nvSpPr>
          <p:cNvPr id="2" name="TextBox 1">
            <a:extLst>
              <a:ext uri="{FF2B5EF4-FFF2-40B4-BE49-F238E27FC236}">
                <a16:creationId xmlns:a16="http://schemas.microsoft.com/office/drawing/2014/main" id="{9D73B4C3-69F3-982B-C99B-844C963EF98A}"/>
              </a:ext>
            </a:extLst>
          </p:cNvPr>
          <p:cNvSpPr txBox="1"/>
          <p:nvPr/>
        </p:nvSpPr>
        <p:spPr>
          <a:xfrm>
            <a:off x="817374" y="1349410"/>
            <a:ext cx="3758603" cy="685866"/>
          </a:xfrm>
          <a:prstGeom prst="rect">
            <a:avLst/>
          </a:prstGeom>
          <a:noFill/>
        </p:spPr>
        <p:txBody>
          <a:bodyPr wrap="square" rtlCol="0">
            <a:spAutoFit/>
          </a:bodyPr>
          <a:lstStyle/>
          <a:p>
            <a:pPr defTabSz="438912">
              <a:spcAft>
                <a:spcPts val="600"/>
              </a:spcAft>
            </a:pPr>
            <a:r>
              <a:rPr lang="en-US" sz="3840" kern="1200" dirty="0">
                <a:solidFill>
                  <a:schemeClr val="tx1"/>
                </a:solidFill>
                <a:latin typeface="Times New Roman" panose="02020603050405020304" pitchFamily="18" charset="0"/>
                <a:ea typeface="+mn-ea"/>
                <a:cs typeface="Times New Roman" panose="02020603050405020304" pitchFamily="18" charset="0"/>
              </a:rPr>
              <a:t>TOPIC</a:t>
            </a:r>
            <a:r>
              <a:rPr lang="en-US" sz="1728"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93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ADCC-894B-5B65-BB15-6F86597F5CEA}"/>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146169B-FA1F-1160-D1FB-F9739F8B86D6}"/>
              </a:ext>
            </a:extLst>
          </p:cNvPr>
          <p:cNvSpPr>
            <a:spLocks noGrp="1"/>
          </p:cNvSpPr>
          <p:nvPr>
            <p:ph sz="quarter" idx="14"/>
          </p:nvPr>
        </p:nvSpPr>
        <p:spPr>
          <a:xfrm>
            <a:off x="457201" y="1607128"/>
            <a:ext cx="5435600" cy="4684136"/>
          </a:xfrm>
        </p:spPr>
        <p:txBody>
          <a:bodyPr/>
          <a:lstStyle/>
          <a:p>
            <a:pPr marL="285750" indent="-285750">
              <a:buFont typeface="Arial" panose="020B0604020202020204" pitchFamily="34" charset="0"/>
              <a:buChar char="•"/>
            </a:pPr>
            <a:r>
              <a:rPr lang="en-US" dirty="0"/>
              <a:t>Objectives</a:t>
            </a:r>
          </a:p>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Approach</a:t>
            </a:r>
          </a:p>
          <a:p>
            <a:pPr marL="285750" indent="-285750">
              <a:buFont typeface="Arial" panose="020B0604020202020204" pitchFamily="34" charset="0"/>
              <a:buChar char="•"/>
            </a:pPr>
            <a:r>
              <a:rPr lang="en-US" dirty="0"/>
              <a:t>Algorithm</a:t>
            </a:r>
          </a:p>
          <a:p>
            <a:pPr marL="285750" indent="-285750">
              <a:buFont typeface="Arial" panose="020B0604020202020204" pitchFamily="34" charset="0"/>
              <a:buChar char="•"/>
            </a:pPr>
            <a:r>
              <a:rPr lang="en-US" dirty="0"/>
              <a:t>Implementation</a:t>
            </a:r>
          </a:p>
          <a:p>
            <a:pPr marL="285750" indent="-285750">
              <a:buFont typeface="Arial" panose="020B0604020202020204" pitchFamily="34" charset="0"/>
              <a:buChar char="•"/>
            </a:pPr>
            <a:r>
              <a:rPr lang="en-US" dirty="0"/>
              <a:t>Results</a:t>
            </a:r>
          </a:p>
          <a:p>
            <a:pPr marL="285750" indent="-285750">
              <a:buFont typeface="Arial" panose="020B0604020202020204" pitchFamily="34" charset="0"/>
              <a:buChar char="•"/>
            </a:pPr>
            <a:r>
              <a:rPr lang="en-US" dirty="0"/>
              <a:t>Conclusion</a:t>
            </a:r>
          </a:p>
          <a:p>
            <a:pPr marL="285750" indent="-285750">
              <a:buFont typeface="Arial" panose="020B0604020202020204" pitchFamily="34" charset="0"/>
              <a:buChar char="•"/>
            </a:pPr>
            <a:r>
              <a:rPr lang="en-US" dirty="0"/>
              <a:t>Deliverables</a:t>
            </a:r>
          </a:p>
        </p:txBody>
      </p:sp>
    </p:spTree>
    <p:extLst>
      <p:ext uri="{BB962C8B-B14F-4D97-AF65-F5344CB8AC3E}">
        <p14:creationId xmlns:p14="http://schemas.microsoft.com/office/powerpoint/2010/main" val="419663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Objectives</a:t>
            </a:r>
            <a:endParaRPr lang="en-US" dirty="0"/>
          </a:p>
        </p:txBody>
      </p:sp>
      <p:sp>
        <p:nvSpPr>
          <p:cNvPr id="10" name="Content Placeholder 9">
            <a:extLst>
              <a:ext uri="{FF2B5EF4-FFF2-40B4-BE49-F238E27FC236}">
                <a16:creationId xmlns:a16="http://schemas.microsoft.com/office/drawing/2014/main" id="{B4D1A5DC-1100-480C-87E4-0AFD1C3CED93}"/>
              </a:ext>
            </a:extLst>
          </p:cNvPr>
          <p:cNvSpPr>
            <a:spLocks/>
          </p:cNvSpPr>
          <p:nvPr/>
        </p:nvSpPr>
        <p:spPr>
          <a:xfrm>
            <a:off x="646111" y="2419745"/>
            <a:ext cx="4467384" cy="3291826"/>
          </a:xfrm>
          <a:prstGeom prst="rect">
            <a:avLst/>
          </a:prstGeom>
        </p:spPr>
        <p:txBody>
          <a:bodyPr>
            <a:normAutofit fontScale="85000" lnSpcReduction="20000"/>
          </a:bodyPr>
          <a:lstStyle/>
          <a:p>
            <a:pPr marL="234315" indent="-234315" defTabSz="374904">
              <a:spcAft>
                <a:spcPts val="600"/>
              </a:spcAft>
              <a:buClr>
                <a:schemeClr val="tx1"/>
              </a:buClr>
              <a:buFont typeface="Arial" panose="020B0604020202020204" pitchFamily="34" charset="0"/>
              <a:buChar char="•"/>
            </a:pPr>
            <a:r>
              <a:rPr lang="en-US" sz="1968" kern="1200" dirty="0">
                <a:solidFill>
                  <a:schemeClr val="tx1">
                    <a:lumMod val="95000"/>
                  </a:schemeClr>
                </a:solidFill>
                <a:latin typeface="Times New Roman" panose="02020603050405020304" pitchFamily="18" charset="0"/>
                <a:ea typeface="+mn-ea"/>
                <a:cs typeface="Times New Roman" panose="02020603050405020304" pitchFamily="18" charset="0"/>
              </a:rPr>
              <a:t>Implementing the </a:t>
            </a:r>
            <a:r>
              <a:rPr lang="en-US" sz="2000" b="0" i="0" dirty="0">
                <a:solidFill>
                  <a:schemeClr val="tx1">
                    <a:lumMod val="95000"/>
                  </a:schemeClr>
                </a:solidFill>
                <a:effectLst/>
                <a:latin typeface="Söhne"/>
              </a:rPr>
              <a:t>Q-learning and A3C (Asynchronous Advantage Actor-Critic) algorithm </a:t>
            </a:r>
            <a:r>
              <a:rPr lang="en-US" sz="1968" kern="1200" dirty="0">
                <a:solidFill>
                  <a:schemeClr val="tx1">
                    <a:lumMod val="95000"/>
                  </a:schemeClr>
                </a:solidFill>
                <a:latin typeface="Times New Roman" panose="02020603050405020304" pitchFamily="18" charset="0"/>
                <a:ea typeface="+mn-ea"/>
                <a:cs typeface="Times New Roman" panose="02020603050405020304" pitchFamily="18" charset="0"/>
              </a:rPr>
              <a:t>that select moves that maximize its chances of winning while minimizing potential losses.</a:t>
            </a:r>
          </a:p>
          <a:p>
            <a:pPr marL="234315" indent="-234315" defTabSz="374904">
              <a:spcAft>
                <a:spcPts val="600"/>
              </a:spcAft>
              <a:buClr>
                <a:schemeClr val="tx1"/>
              </a:buClr>
              <a:buFont typeface="Arial" panose="020B0604020202020204" pitchFamily="34" charset="0"/>
              <a:buChar char="•"/>
            </a:pPr>
            <a:endParaRPr lang="en-US" sz="1476" kern="1200" dirty="0">
              <a:solidFill>
                <a:schemeClr val="tx1">
                  <a:lumMod val="95000"/>
                </a:schemeClr>
              </a:solidFill>
              <a:latin typeface="Times New Roman" panose="02020603050405020304" pitchFamily="18" charset="0"/>
              <a:ea typeface="+mn-ea"/>
              <a:cs typeface="Times New Roman" panose="02020603050405020304" pitchFamily="18" charset="0"/>
            </a:endParaRPr>
          </a:p>
          <a:p>
            <a:pPr marL="234315" indent="-234315" defTabSz="374904">
              <a:spcAft>
                <a:spcPts val="600"/>
              </a:spcAft>
              <a:buClr>
                <a:schemeClr val="tx1"/>
              </a:buClr>
              <a:buFont typeface="Arial" panose="020B0604020202020204" pitchFamily="34" charset="0"/>
              <a:buChar char="•"/>
            </a:pPr>
            <a:br>
              <a:rPr lang="en-US" sz="2000" dirty="0">
                <a:solidFill>
                  <a:schemeClr val="tx1">
                    <a:lumMod val="95000"/>
                  </a:schemeClr>
                </a:solidFill>
              </a:rPr>
            </a:br>
            <a:r>
              <a:rPr lang="en-US" sz="2000" b="0" i="0" dirty="0">
                <a:solidFill>
                  <a:schemeClr val="tx1">
                    <a:lumMod val="95000"/>
                  </a:schemeClr>
                </a:solidFill>
                <a:effectLst/>
                <a:latin typeface="Söhne"/>
              </a:rPr>
              <a:t>The objective of comparing chess with Q-learning and A3C (Asynchronous Advantage Actor-Critic) algorithms is to evaluate and analyze the performance, efficiency, and learning capabilities of these reinforcement learning techniques in mastering complex strategic games in chess.</a:t>
            </a:r>
            <a:endParaRPr lang="en-US" dirty="0">
              <a:solidFill>
                <a:schemeClr val="tx1">
                  <a:lumMod val="95000"/>
                </a:schemeClr>
              </a:solidFill>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ChangeAspect="1"/>
          </p:cNvPicPr>
          <p:nvPr/>
        </p:nvPicPr>
        <p:blipFill rotWithShape="1">
          <a:blip r:embed="rId4"/>
          <a:srcRect l="5286" r="5286"/>
          <a:stretch/>
        </p:blipFill>
        <p:spPr>
          <a:xfrm>
            <a:off x="5371830" y="2419745"/>
            <a:ext cx="4467384" cy="3319225"/>
          </a:xfrm>
          <a:prstGeom prst="rect">
            <a:avLst/>
          </a:prstGeom>
        </p:spPr>
      </p:pic>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9701100" y="5002656"/>
            <a:ext cx="349363" cy="34936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6EAE-5753-EF2C-D3E6-28D4C550644E}"/>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FB0EF1F5-CA28-1BA3-8D44-DD91C7D8CE95}"/>
              </a:ext>
            </a:extLst>
          </p:cNvPr>
          <p:cNvSpPr>
            <a:spLocks noGrp="1"/>
          </p:cNvSpPr>
          <p:nvPr>
            <p:ph sz="quarter" idx="13"/>
          </p:nvPr>
        </p:nvSpPr>
        <p:spPr/>
        <p:txBody>
          <a:bodyPr/>
          <a:lstStyle/>
          <a:p>
            <a:pPr marL="285750" indent="-285750">
              <a:buFont typeface="Arial" panose="020B0604020202020204" pitchFamily="34" charset="0"/>
              <a:buChar char="•"/>
            </a:pPr>
            <a:r>
              <a:rPr lang="en-US" dirty="0"/>
              <a:t>Chess is a classic board game that is highly regarded for its strategic complexity and mental demands. Two players compete against one another, each controlling an army of sixteen pieces with unique skills and motions, on an 8 by 8 grid board. The goal is obvious: checkmate the opposing team's king to force it into a position from which it cannot escape capture. Every piece on the board moves differently, from the strategic knight to the adaptable queen, so players must plan their own plans and anticipate and counter their opponent's actions. Chess cultivates critical thinking, problem-solving abilities, and a sharp sense of spatial reasoning by requiring planning, calculation, and flexibility. Its deft fusion of simplicity and complexity has elevated it above mere gaming to a respected art form</a:t>
            </a:r>
          </a:p>
        </p:txBody>
      </p:sp>
    </p:spTree>
    <p:extLst>
      <p:ext uri="{BB962C8B-B14F-4D97-AF65-F5344CB8AC3E}">
        <p14:creationId xmlns:p14="http://schemas.microsoft.com/office/powerpoint/2010/main" val="41176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626DAF-8AB7-0F4D-8E66-9192DE835832}"/>
              </a:ext>
            </a:extLst>
          </p:cNvPr>
          <p:cNvSpPr>
            <a:spLocks noGrp="1"/>
          </p:cNvSpPr>
          <p:nvPr>
            <p:ph type="title"/>
          </p:nvPr>
        </p:nvSpPr>
        <p:spPr>
          <a:xfrm>
            <a:off x="648930" y="629266"/>
            <a:ext cx="6188190" cy="2003098"/>
          </a:xfrm>
        </p:spPr>
        <p:txBody>
          <a:bodyPr vert="horz" lIns="91440" tIns="45720" rIns="91440" bIns="45720" rtlCol="0" anchor="t">
            <a:normAutofit/>
          </a:bodyPr>
          <a:lstStyle/>
          <a:p>
            <a:r>
              <a:rPr lang="en-US">
                <a:solidFill>
                  <a:srgbClr val="EBEBEB"/>
                </a:solidFill>
              </a:rPr>
              <a:t>Approach:</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FA5D71E-5CDF-4C93-8A75-5B916FDC5BEA}" type="slidenum">
              <a:rPr lang="en-US">
                <a:solidFill>
                  <a:srgbClr val="FFFFFF"/>
                </a:solidFill>
              </a:rPr>
              <a:pPr defTabSz="914400">
                <a:spcAft>
                  <a:spcPts val="600"/>
                </a:spcAft>
              </a:pPr>
              <a:t>6</a:t>
            </a:fld>
            <a:endParaRPr lang="en-US">
              <a:solidFill>
                <a:srgbClr val="FFFFFF"/>
              </a:solidFill>
            </a:endParaRPr>
          </a:p>
        </p:txBody>
      </p:sp>
      <p:sp>
        <p:nvSpPr>
          <p:cNvPr id="29" name="Content Placeholder 28">
            <a:extLst>
              <a:ext uri="{FF2B5EF4-FFF2-40B4-BE49-F238E27FC236}">
                <a16:creationId xmlns:a16="http://schemas.microsoft.com/office/drawing/2014/main" id="{4ED7A356-56EF-31C7-7F9C-CC9DDAA3D7DB}"/>
              </a:ext>
            </a:extLst>
          </p:cNvPr>
          <p:cNvSpPr>
            <a:spLocks noGrp="1"/>
          </p:cNvSpPr>
          <p:nvPr>
            <p:ph sz="quarter" idx="13"/>
          </p:nvPr>
        </p:nvSpPr>
        <p:spPr>
          <a:xfrm>
            <a:off x="648930" y="2438400"/>
            <a:ext cx="6188189" cy="3785419"/>
          </a:xfrm>
        </p:spPr>
        <p:txBody>
          <a:bodyPr vert="horz" lIns="91440" tIns="45720" rIns="91440" bIns="45720" rtlCol="0">
            <a:normAutofit/>
          </a:bodyPr>
          <a:lstStyle/>
          <a:p>
            <a:pPr marL="285750" indent="-285750">
              <a:lnSpc>
                <a:spcPct val="90000"/>
              </a:lnSpc>
              <a:buFont typeface="Arial" panose="020B0604020202020204" pitchFamily="34" charset="0"/>
              <a:buChar char="•"/>
            </a:pPr>
            <a:r>
              <a:rPr lang="en-US" sz="1500" dirty="0">
                <a:solidFill>
                  <a:srgbClr val="FFFFFF"/>
                </a:solidFill>
              </a:rPr>
              <a:t>Implementing Q-learning and A3C for chess requires careful consideration of the massive state space and computational requirements.</a:t>
            </a:r>
          </a:p>
          <a:p>
            <a:pPr marL="285750" indent="-285750">
              <a:lnSpc>
                <a:spcPct val="90000"/>
              </a:lnSpc>
              <a:buFont typeface="Arial" panose="020B0604020202020204" pitchFamily="34" charset="0"/>
              <a:buChar char="•"/>
            </a:pPr>
            <a:r>
              <a:rPr lang="en-US" sz="1600" b="0" i="0" dirty="0">
                <a:solidFill>
                  <a:schemeClr val="tx1">
                    <a:lumMod val="95000"/>
                  </a:schemeClr>
                </a:solidFill>
                <a:effectLst/>
                <a:latin typeface="Söhne"/>
              </a:rPr>
              <a:t>This approach provides a high-level understanding of applying these algorithms to chess.</a:t>
            </a:r>
          </a:p>
          <a:p>
            <a:pPr marL="285750" indent="-285750">
              <a:lnSpc>
                <a:spcPct val="90000"/>
              </a:lnSpc>
              <a:buFont typeface="Arial" panose="020B0604020202020204" pitchFamily="34" charset="0"/>
              <a:buChar char="•"/>
            </a:pPr>
            <a:r>
              <a:rPr lang="en-US" sz="1600" dirty="0">
                <a:solidFill>
                  <a:schemeClr val="tx1">
                    <a:lumMod val="95000"/>
                  </a:schemeClr>
                </a:solidFill>
                <a:effectLst/>
                <a:latin typeface="Söhne"/>
              </a:rPr>
              <a:t>Here we are comparing both algorithms q-learning and a3c and see which approach wins and losses every time code executes.</a:t>
            </a:r>
            <a:endParaRPr lang="en-US" sz="1500" dirty="0">
              <a:solidFill>
                <a:schemeClr val="tx1">
                  <a:lumMod val="95000"/>
                </a:schemeClr>
              </a:solidFill>
            </a:endParaRPr>
          </a:p>
        </p:txBody>
      </p:sp>
      <p:pic>
        <p:nvPicPr>
          <p:cNvPr id="31" name="Picture 30" descr="Close up of chess pieces">
            <a:extLst>
              <a:ext uri="{FF2B5EF4-FFF2-40B4-BE49-F238E27FC236}">
                <a16:creationId xmlns:a16="http://schemas.microsoft.com/office/drawing/2014/main" id="{BB697B24-7229-FCD8-09E4-44F32CEAE488}"/>
              </a:ext>
            </a:extLst>
          </p:cNvPr>
          <p:cNvPicPr>
            <a:picLocks noChangeAspect="1"/>
          </p:cNvPicPr>
          <p:nvPr/>
        </p:nvPicPr>
        <p:blipFill rotWithShape="1">
          <a:blip r:embed="rId4"/>
          <a:srcRect l="24987" r="26705"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6706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1CB3-8996-8FF5-190D-1D8A733D202E}"/>
              </a:ext>
            </a:extLst>
          </p:cNvPr>
          <p:cNvSpPr>
            <a:spLocks noGrp="1"/>
          </p:cNvSpPr>
          <p:nvPr>
            <p:ph type="title"/>
          </p:nvPr>
        </p:nvSpPr>
        <p:spPr/>
        <p:txBody>
          <a:bodyPr/>
          <a:lstStyle/>
          <a:p>
            <a:r>
              <a:rPr lang="en-US" dirty="0">
                <a:solidFill>
                  <a:schemeClr val="tx1">
                    <a:lumMod val="95000"/>
                  </a:schemeClr>
                </a:solidFill>
              </a:rPr>
              <a:t>A3C(</a:t>
            </a:r>
            <a:r>
              <a:rPr lang="en-US" b="0" i="0" dirty="0">
                <a:solidFill>
                  <a:schemeClr val="tx1">
                    <a:lumMod val="95000"/>
                  </a:schemeClr>
                </a:solidFill>
                <a:effectLst/>
                <a:latin typeface="Google Sans"/>
              </a:rPr>
              <a:t>Asynchronous Advantage Actor-Critic)</a:t>
            </a:r>
            <a:r>
              <a:rPr lang="en-US" dirty="0">
                <a:solidFill>
                  <a:schemeClr val="tx1">
                    <a:lumMod val="95000"/>
                  </a:schemeClr>
                </a:solidFill>
              </a:rPr>
              <a:t> Algorithm</a:t>
            </a:r>
          </a:p>
        </p:txBody>
      </p:sp>
      <p:pic>
        <p:nvPicPr>
          <p:cNvPr id="9" name="Content Placeholder 8" descr="A close-up of a math problem">
            <a:extLst>
              <a:ext uri="{FF2B5EF4-FFF2-40B4-BE49-F238E27FC236}">
                <a16:creationId xmlns:a16="http://schemas.microsoft.com/office/drawing/2014/main" id="{19411AA8-F65C-5EFC-F358-9954B4D485AB}"/>
              </a:ext>
            </a:extLst>
          </p:cNvPr>
          <p:cNvPicPr>
            <a:picLocks noGrp="1" noChangeAspect="1"/>
          </p:cNvPicPr>
          <p:nvPr>
            <p:ph sz="quarter" idx="13"/>
          </p:nvPr>
        </p:nvPicPr>
        <p:blipFill>
          <a:blip r:embed="rId2"/>
          <a:stretch>
            <a:fillRect/>
          </a:stretch>
        </p:blipFill>
        <p:spPr>
          <a:xfrm>
            <a:off x="1932711" y="1381125"/>
            <a:ext cx="8939434" cy="5269057"/>
          </a:xfrm>
        </p:spPr>
      </p:pic>
    </p:spTree>
    <p:extLst>
      <p:ext uri="{BB962C8B-B14F-4D97-AF65-F5344CB8AC3E}">
        <p14:creationId xmlns:p14="http://schemas.microsoft.com/office/powerpoint/2010/main" val="172054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41CC-DAF0-F651-9CE8-FB596377A790}"/>
              </a:ext>
            </a:extLst>
          </p:cNvPr>
          <p:cNvSpPr>
            <a:spLocks noGrp="1"/>
          </p:cNvSpPr>
          <p:nvPr>
            <p:ph type="title"/>
          </p:nvPr>
        </p:nvSpPr>
        <p:spPr/>
        <p:txBody>
          <a:bodyPr/>
          <a:lstStyle/>
          <a:p>
            <a:r>
              <a:rPr lang="en-US" dirty="0"/>
              <a:t>Q-LEARNING ALGORITHM</a:t>
            </a:r>
          </a:p>
        </p:txBody>
      </p:sp>
      <p:pic>
        <p:nvPicPr>
          <p:cNvPr id="1026" name="Picture 2">
            <a:extLst>
              <a:ext uri="{FF2B5EF4-FFF2-40B4-BE49-F238E27FC236}">
                <a16:creationId xmlns:a16="http://schemas.microsoft.com/office/drawing/2014/main" id="{59126FCB-29FF-8799-A47D-D0E5C9B2CA42}"/>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838450" y="1519311"/>
            <a:ext cx="6515100" cy="364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20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41CC-DAF0-F651-9CE8-FB596377A790}"/>
              </a:ext>
            </a:extLst>
          </p:cNvPr>
          <p:cNvSpPr>
            <a:spLocks noGrp="1"/>
          </p:cNvSpPr>
          <p:nvPr>
            <p:ph type="title"/>
          </p:nvPr>
        </p:nvSpPr>
        <p:spPr/>
        <p:txBody>
          <a:bodyPr/>
          <a:lstStyle/>
          <a:p>
            <a:r>
              <a:rPr lang="en-US" dirty="0"/>
              <a:t>Choosing the Q-VALUE</a:t>
            </a:r>
          </a:p>
        </p:txBody>
      </p:sp>
      <p:pic>
        <p:nvPicPr>
          <p:cNvPr id="7" name="Content Placeholder 4" descr="Diagram">
            <a:extLst>
              <a:ext uri="{FF2B5EF4-FFF2-40B4-BE49-F238E27FC236}">
                <a16:creationId xmlns:a16="http://schemas.microsoft.com/office/drawing/2014/main" id="{F25F3E89-F132-C7B6-38F5-38437CC72A9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13460" y="2198926"/>
            <a:ext cx="8965079" cy="3822222"/>
          </a:xfrm>
          <a:prstGeom prst="rect">
            <a:avLst/>
          </a:prstGeom>
        </p:spPr>
      </p:pic>
    </p:spTree>
    <p:extLst>
      <p:ext uri="{BB962C8B-B14F-4D97-AF65-F5344CB8AC3E}">
        <p14:creationId xmlns:p14="http://schemas.microsoft.com/office/powerpoint/2010/main" val="1859510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E232BF-B213-4F24-BBD3-1528B29F127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TM03457485[[fn=Mesh]]</Template>
  <TotalTime>2162</TotalTime>
  <Words>523</Words>
  <Application>Microsoft Office PowerPoint</Application>
  <PresentationFormat>Widescreen</PresentationFormat>
  <Paragraphs>57</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Aller</vt:lpstr>
      <vt:lpstr>Arial</vt:lpstr>
      <vt:lpstr>Calibri</vt:lpstr>
      <vt:lpstr>Century Gothic</vt:lpstr>
      <vt:lpstr>Google Sans</vt:lpstr>
      <vt:lpstr>Söhne</vt:lpstr>
      <vt:lpstr>Times New Roman</vt:lpstr>
      <vt:lpstr>Mesh</vt:lpstr>
      <vt:lpstr>TEAM</vt:lpstr>
      <vt:lpstr>PowerPoint Presentation</vt:lpstr>
      <vt:lpstr>Table of Contents</vt:lpstr>
      <vt:lpstr>Objectives</vt:lpstr>
      <vt:lpstr>Introduction</vt:lpstr>
      <vt:lpstr>Approach:</vt:lpstr>
      <vt:lpstr>A3C(Asynchronous Advantage Actor-Critic) Algorithm</vt:lpstr>
      <vt:lpstr>Q-LEARNING ALGORITHM</vt:lpstr>
      <vt:lpstr>Choosing the Q-VALUE</vt:lpstr>
      <vt:lpstr>FLOW CHART FOR Q-LEARNING AND A3C</vt:lpstr>
      <vt:lpstr>Screenshots of the output </vt:lpstr>
      <vt:lpstr>Snapchat of the process</vt:lpstr>
      <vt:lpstr>Pre-stages of the chess</vt:lpstr>
      <vt:lpstr>Final output of the chess</vt:lpstr>
      <vt:lpstr>Evaluation Methodology:</vt:lpstr>
      <vt:lpstr>PowerPoint Presentation</vt:lpstr>
      <vt:lpstr>  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Sowmya Reddy Bathula</dc:creator>
  <cp:lastModifiedBy>Sowmya Reddy Bathula</cp:lastModifiedBy>
  <cp:revision>25</cp:revision>
  <dcterms:created xsi:type="dcterms:W3CDTF">2023-11-03T23:47:01Z</dcterms:created>
  <dcterms:modified xsi:type="dcterms:W3CDTF">2023-12-01T22:59:45Z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