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A159578-F1EF-4689-A386-C1A1ABEA833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C58AC06-094B-4517-9DE2-1D75503C80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30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578-F1EF-4689-A386-C1A1ABEA833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06-094B-4517-9DE2-1D75503C8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0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578-F1EF-4689-A386-C1A1ABEA833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06-094B-4517-9DE2-1D75503C80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008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578-F1EF-4689-A386-C1A1ABEA833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06-094B-4517-9DE2-1D75503C80D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36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578-F1EF-4689-A386-C1A1ABEA833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06-094B-4517-9DE2-1D75503C8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187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578-F1EF-4689-A386-C1A1ABEA833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06-094B-4517-9DE2-1D75503C80D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76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578-F1EF-4689-A386-C1A1ABEA833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06-094B-4517-9DE2-1D75503C80D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923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578-F1EF-4689-A386-C1A1ABEA833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06-094B-4517-9DE2-1D75503C80D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865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578-F1EF-4689-A386-C1A1ABEA833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06-094B-4517-9DE2-1D75503C80D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33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578-F1EF-4689-A386-C1A1ABEA833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06-094B-4517-9DE2-1D75503C8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10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578-F1EF-4689-A386-C1A1ABEA833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06-094B-4517-9DE2-1D75503C80D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86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578-F1EF-4689-A386-C1A1ABEA833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06-094B-4517-9DE2-1D75503C8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17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578-F1EF-4689-A386-C1A1ABEA833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06-094B-4517-9DE2-1D75503C80D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92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578-F1EF-4689-A386-C1A1ABEA833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06-094B-4517-9DE2-1D75503C80D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90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578-F1EF-4689-A386-C1A1ABEA833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06-094B-4517-9DE2-1D75503C8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82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578-F1EF-4689-A386-C1A1ABEA833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06-094B-4517-9DE2-1D75503C80D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4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578-F1EF-4689-A386-C1A1ABEA833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8AC06-094B-4517-9DE2-1D75503C8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339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159578-F1EF-4689-A386-C1A1ABEA833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58AC06-094B-4517-9DE2-1D75503C8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2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80AF30-2596-7D58-BE36-E2377018A5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88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LabVIEW</a:t>
            </a:r>
            <a:endParaRPr lang="en-IN" sz="540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National Instruments - LabVIEW Vector Logo - Download Free ...">
            <a:extLst>
              <a:ext uri="{FF2B5EF4-FFF2-40B4-BE49-F238E27FC236}">
                <a16:creationId xmlns:a16="http://schemas.microsoft.com/office/drawing/2014/main" id="{BE548A26-12ED-F5F7-0BC0-4AB1C6DEA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837" y="1962018"/>
            <a:ext cx="1569001" cy="132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23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319C-5D64-EEE5-0CA7-2EB37622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096" y="937897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Laboratory Virtual Instruction Engineering Workbench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812F2-E3A7-831F-918D-21BEF7DD2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LabVIEW programs are called </a:t>
            </a:r>
            <a:r>
              <a:rPr lang="en-IN" dirty="0">
                <a:solidFill>
                  <a:schemeClr val="accent4"/>
                </a:solidFill>
              </a:rPr>
              <a:t>Virtual instruments </a:t>
            </a:r>
            <a:r>
              <a:rPr lang="en-IN" dirty="0">
                <a:solidFill>
                  <a:schemeClr val="tx1"/>
                </a:solidFill>
              </a:rPr>
              <a:t>because imitate actual instruments </a:t>
            </a:r>
          </a:p>
          <a:p>
            <a:r>
              <a:rPr lang="en-IN" dirty="0">
                <a:solidFill>
                  <a:schemeClr val="tx1"/>
                </a:solidFill>
              </a:rPr>
              <a:t>It is system  design platform and development for a visual programming language from </a:t>
            </a:r>
            <a:r>
              <a:rPr lang="en-IN" dirty="0">
                <a:solidFill>
                  <a:schemeClr val="accent4"/>
                </a:solidFill>
              </a:rPr>
              <a:t>National Instructions </a:t>
            </a:r>
          </a:p>
          <a:p>
            <a:r>
              <a:rPr lang="en-IN" dirty="0">
                <a:solidFill>
                  <a:schemeClr val="tx1"/>
                </a:solidFill>
              </a:rPr>
              <a:t>It was initially released on </a:t>
            </a:r>
            <a:r>
              <a:rPr lang="en-IN" dirty="0">
                <a:solidFill>
                  <a:schemeClr val="accent4"/>
                </a:solidFill>
              </a:rPr>
              <a:t>1986,37 years </a:t>
            </a:r>
            <a:r>
              <a:rPr lang="en-IN" dirty="0">
                <a:solidFill>
                  <a:schemeClr val="tx1"/>
                </a:solidFill>
              </a:rPr>
              <a:t>ago</a:t>
            </a:r>
          </a:p>
          <a:p>
            <a:r>
              <a:rPr lang="en-IN" dirty="0">
                <a:solidFill>
                  <a:schemeClr val="tx1"/>
                </a:solidFill>
              </a:rPr>
              <a:t>It can be written in the languages </a:t>
            </a:r>
            <a:r>
              <a:rPr lang="en-IN" dirty="0">
                <a:solidFill>
                  <a:schemeClr val="accent4"/>
                </a:solidFill>
              </a:rPr>
              <a:t>C,C++,C#,JAVA,PYTHON</a:t>
            </a:r>
          </a:p>
          <a:p>
            <a:r>
              <a:rPr lang="en-IN" dirty="0">
                <a:solidFill>
                  <a:schemeClr val="tx1"/>
                </a:solidFill>
              </a:rPr>
              <a:t>It is a technique where </a:t>
            </a:r>
            <a:r>
              <a:rPr lang="en-IN" dirty="0">
                <a:solidFill>
                  <a:schemeClr val="accent4"/>
                </a:solidFill>
              </a:rPr>
              <a:t>visual blocks </a:t>
            </a:r>
            <a:r>
              <a:rPr lang="en-IN" dirty="0">
                <a:solidFill>
                  <a:schemeClr val="tx1"/>
                </a:solidFill>
              </a:rPr>
              <a:t>are used to code instead of text</a:t>
            </a:r>
          </a:p>
          <a:p>
            <a:r>
              <a:rPr lang="en-IN" dirty="0">
                <a:solidFill>
                  <a:schemeClr val="tx1"/>
                </a:solidFill>
              </a:rPr>
              <a:t>ADVANTAGES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     highly interactive , no extra coding required for front panel , built in functions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      syntax is knowledge but not required , user friendly , object oriented design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09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DA54-0CB6-8E5C-894C-B1C79223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029" y="824911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en-IN" sz="4000" dirty="0">
                <a:solidFill>
                  <a:schemeClr val="accent3">
                    <a:lumMod val="75000"/>
                  </a:schemeClr>
                </a:solidFill>
              </a:rPr>
              <a:t>Uses 0f LabVIEW </a:t>
            </a:r>
            <a:br>
              <a:rPr lang="en-IN" sz="4000" dirty="0">
                <a:solidFill>
                  <a:schemeClr val="accent3">
                    <a:lumMod val="75000"/>
                  </a:schemeClr>
                </a:solidFill>
              </a:rPr>
            </a:br>
            <a:br>
              <a:rPr lang="en-IN" sz="2400" dirty="0">
                <a:solidFill>
                  <a:schemeClr val="tx1"/>
                </a:solidFill>
              </a:rPr>
            </a:br>
            <a:endParaRPr lang="en-IN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D7BC-3F11-D2EB-1530-4A4CC60B7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24947"/>
            <a:ext cx="9601196" cy="4550921"/>
          </a:xfrm>
        </p:spPr>
        <p:txBody>
          <a:bodyPr>
            <a:normAutofit fontScale="25000" lnSpcReduction="20000"/>
          </a:bodyPr>
          <a:lstStyle/>
          <a:p>
            <a:r>
              <a:rPr lang="en-IN" sz="8000" dirty="0">
                <a:solidFill>
                  <a:schemeClr val="tx1"/>
                </a:solidFill>
              </a:rPr>
              <a:t>Auto mated manufacturing test of a component/sub system/system</a:t>
            </a:r>
          </a:p>
          <a:p>
            <a:r>
              <a:rPr lang="en-IN" sz="8000" dirty="0">
                <a:solidFill>
                  <a:schemeClr val="tx1"/>
                </a:solidFill>
              </a:rPr>
              <a:t>Auto mated product design validation of a component /system</a:t>
            </a:r>
          </a:p>
          <a:p>
            <a:r>
              <a:rPr lang="en-IN" sz="8000" dirty="0">
                <a:solidFill>
                  <a:schemeClr val="tx1"/>
                </a:solidFill>
              </a:rPr>
              <a:t>Control and /or monitoring of a machine of industrial equipment</a:t>
            </a:r>
          </a:p>
          <a:p>
            <a:r>
              <a:rPr lang="en-IN" sz="8000" dirty="0">
                <a:solidFill>
                  <a:schemeClr val="tx1"/>
                </a:solidFill>
              </a:rPr>
              <a:t>Condition monitoring of a machine of industrial equipment </a:t>
            </a:r>
          </a:p>
          <a:p>
            <a:r>
              <a:rPr lang="en-IN" sz="8000" dirty="0">
                <a:solidFill>
                  <a:schemeClr val="tx1"/>
                </a:solidFill>
              </a:rPr>
              <a:t>To build customized solution analysis ,signal processing ,control and instrument </a:t>
            </a:r>
          </a:p>
          <a:p>
            <a:r>
              <a:rPr lang="en-IN" sz="8000" dirty="0">
                <a:solidFill>
                  <a:schemeClr val="accent4"/>
                </a:solidFill>
              </a:rPr>
              <a:t>GRAPHICAL PROGRAMMING- </a:t>
            </a:r>
          </a:p>
          <a:p>
            <a:r>
              <a:rPr lang="en-IN" sz="8000" dirty="0">
                <a:solidFill>
                  <a:schemeClr val="tx1"/>
                </a:solidFill>
              </a:rPr>
              <a:t>is performed by wiring together graphical icon on a diagram ,which is then complied directly to machine code so the computer processors can execute it</a:t>
            </a:r>
          </a:p>
          <a:p>
            <a:r>
              <a:rPr lang="en-IN" sz="8000" dirty="0">
                <a:solidFill>
                  <a:schemeClr val="tx1"/>
                </a:solidFill>
              </a:rPr>
              <a:t>It is represented graphically instead of text </a:t>
            </a:r>
          </a:p>
          <a:p>
            <a:r>
              <a:rPr lang="en-IN" sz="8000" dirty="0">
                <a:solidFill>
                  <a:schemeClr val="tx1"/>
                </a:solidFill>
              </a:rPr>
              <a:t>G contains the same programming concepts found in most traditional languages . For examples G includes all the standard constructs , such as data types , loops  ,  event handling , variables, recursion , and object oriented programming</a:t>
            </a:r>
          </a:p>
          <a:p>
            <a:pPr marL="0" indent="0">
              <a:buNone/>
            </a:pPr>
            <a:endParaRPr lang="en-IN" sz="8000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br>
              <a:rPr lang="en-IN" sz="2400" dirty="0">
                <a:solidFill>
                  <a:schemeClr val="tx1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21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2A0B-0876-694E-6C23-C2FFB822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362" y="1026655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Projects can be done using LabVIEW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400B2-88A2-E996-7F3A-51F8318EC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923" y="1678589"/>
            <a:ext cx="9601196" cy="3772747"/>
          </a:xfrm>
        </p:spPr>
        <p:txBody>
          <a:bodyPr>
            <a:noAutofit/>
          </a:bodyPr>
          <a:lstStyle/>
          <a:p>
            <a:endParaRPr lang="en-IN" sz="2400" dirty="0"/>
          </a:p>
          <a:p>
            <a:endParaRPr lang="en-IN" dirty="0"/>
          </a:p>
          <a:p>
            <a:r>
              <a:rPr lang="en-IN" sz="2400" dirty="0"/>
              <a:t>Motor speed controlling through voice </a:t>
            </a:r>
          </a:p>
          <a:p>
            <a:r>
              <a:rPr lang="en-IN" sz="2400" dirty="0"/>
              <a:t>Speech </a:t>
            </a:r>
            <a:r>
              <a:rPr lang="en-IN" sz="2400" dirty="0" err="1"/>
              <a:t>recogonition</a:t>
            </a:r>
            <a:r>
              <a:rPr lang="en-IN" sz="2400" dirty="0"/>
              <a:t> project </a:t>
            </a:r>
          </a:p>
          <a:p>
            <a:r>
              <a:rPr lang="en-IN" sz="2400" dirty="0"/>
              <a:t>Measurement and controlling of temperature </a:t>
            </a:r>
          </a:p>
          <a:p>
            <a:r>
              <a:rPr lang="en-IN" sz="2400" dirty="0"/>
              <a:t>Arduino and </a:t>
            </a:r>
            <a:r>
              <a:rPr lang="en-IN" sz="2400" dirty="0" err="1"/>
              <a:t>labview</a:t>
            </a:r>
            <a:r>
              <a:rPr lang="en-IN" sz="2400" dirty="0"/>
              <a:t> based controlling of water level</a:t>
            </a:r>
          </a:p>
          <a:p>
            <a:r>
              <a:rPr lang="en-IN" sz="2400" dirty="0"/>
              <a:t>Controlling LEDs with a switch</a:t>
            </a:r>
          </a:p>
          <a:p>
            <a:r>
              <a:rPr lang="en-IN" sz="2400" dirty="0"/>
              <a:t>Seven segment counter</a:t>
            </a:r>
          </a:p>
          <a:p>
            <a:r>
              <a:rPr lang="en-IN" sz="2400" dirty="0"/>
              <a:t>Stepper motor direction control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323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124</TotalTime>
  <Words>271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PowerPoint Presentation</vt:lpstr>
      <vt:lpstr>Laboratory Virtual Instruction Engineering Workbench </vt:lpstr>
      <vt:lpstr>Uses 0f LabVIEW   </vt:lpstr>
      <vt:lpstr>Projects can be done using LabVIEW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SOWMYA SHREE</dc:creator>
  <cp:lastModifiedBy>SOWMYA SHREE</cp:lastModifiedBy>
  <cp:revision>2</cp:revision>
  <dcterms:created xsi:type="dcterms:W3CDTF">2023-05-16T12:54:54Z</dcterms:created>
  <dcterms:modified xsi:type="dcterms:W3CDTF">2023-05-16T16:04:07Z</dcterms:modified>
</cp:coreProperties>
</file>