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9" r:id="rId13"/>
    <p:sldId id="266" r:id="rId14"/>
    <p:sldId id="270"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E8FDD84-25AA-4B30-830E-584A58167498}"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E6886EB-9301-492E-94EF-17577213583A}"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E8FDD84-25AA-4B30-830E-584A58167498}"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E8FDD84-25AA-4B30-830E-584A58167498}"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E8FDD84-25AA-4B30-830E-584A58167498}"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E8FDD84-25AA-4B30-830E-584A58167498}"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E8FDD84-25AA-4B30-830E-584A58167498}"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E8FDD84-25AA-4B30-830E-584A58167498}"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E8FDD84-25AA-4B30-830E-584A58167498}"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E8FDD84-25AA-4B30-830E-584A58167498}"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E8FDD84-25AA-4B30-830E-584A58167498}"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E8FDD84-25AA-4B30-830E-584A58167498}"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E6886EB-9301-492E-94EF-17577213583A}"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E8FDD84-25AA-4B30-830E-584A58167498}"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E6886EB-9301-492E-94EF-17577213583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u="sng" dirty="0">
                <a:solidFill>
                  <a:srgbClr val="FF0000"/>
                </a:solidFill>
                <a:latin typeface="Times New Roman" panose="02020603050405020304" pitchFamily="18" charset="0"/>
                <a:cs typeface="Times New Roman" panose="02020603050405020304" pitchFamily="18" charset="0"/>
              </a:rPr>
              <a:t>CHEMIST SHOP MANAGEMENT</a:t>
            </a:r>
            <a:endParaRPr lang="en-IN" altLang="en-US"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Presented By:</a:t>
            </a:r>
            <a:endParaRPr 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Sowmya Shree and Sneha</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638"/>
            <a:ext cx="10515600" cy="6508376"/>
          </a:xfrm>
        </p:spPr>
        <p:txBody>
          <a:bodyPr/>
          <a:lstStyle/>
          <a:p>
            <a:r>
              <a:rPr lang="en-US" b="1" dirty="0">
                <a:latin typeface="Times New Roman" panose="02020603050405020304" pitchFamily="18" charset="0"/>
                <a:cs typeface="Times New Roman" panose="02020603050405020304" pitchFamily="18" charset="0"/>
              </a:rPr>
              <a:t>Total sales by Outlet Location Type</a:t>
            </a:r>
            <a:endParaRPr lang="en-US" b="1" dirty="0">
              <a:latin typeface="Times New Roman" panose="02020603050405020304" pitchFamily="18" charset="0"/>
              <a:cs typeface="Times New Roman" panose="02020603050405020304" pitchFamily="18" charset="0"/>
            </a:endParaRPr>
          </a:p>
          <a:p>
            <a:pPr marL="0" indent="0">
              <a:buNone/>
            </a:pPr>
            <a:endParaRPr lang="en-US" b="1" dirty="0"/>
          </a:p>
        </p:txBody>
      </p:sp>
      <p:pic>
        <p:nvPicPr>
          <p:cNvPr id="4" name="Picture 3"/>
          <p:cNvPicPr>
            <a:picLocks noChangeAspect="1"/>
          </p:cNvPicPr>
          <p:nvPr/>
        </p:nvPicPr>
        <p:blipFill>
          <a:blip r:embed="rId1"/>
          <a:stretch>
            <a:fillRect/>
          </a:stretch>
        </p:blipFill>
        <p:spPr>
          <a:xfrm>
            <a:off x="2047875" y="823595"/>
            <a:ext cx="8096250" cy="5210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2352040" y="1316990"/>
            <a:ext cx="7486650" cy="4667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4244"/>
            <a:ext cx="10515600" cy="6513755"/>
          </a:xfrm>
        </p:spPr>
        <p:txBody>
          <a:bodyPr/>
          <a:lstStyle/>
          <a:p>
            <a:r>
              <a:rPr lang="en-US" b="1" dirty="0">
                <a:latin typeface="Times New Roman" panose="02020603050405020304" pitchFamily="18" charset="0"/>
                <a:cs typeface="Times New Roman" panose="02020603050405020304" pitchFamily="18" charset="0"/>
              </a:rPr>
              <a:t>Trend of average sales over the years</a:t>
            </a:r>
            <a:endParaRPr lang="en-US" b="1" dirty="0">
              <a:latin typeface="Times New Roman" panose="02020603050405020304" pitchFamily="18" charset="0"/>
              <a:cs typeface="Times New Roman" panose="02020603050405020304" pitchFamily="18" charset="0"/>
            </a:endParaRPr>
          </a:p>
          <a:p>
            <a:pPr marL="0" indent="0">
              <a:buNone/>
            </a:pPr>
            <a:endParaRPr lang="en-US" b="1" dirty="0"/>
          </a:p>
        </p:txBody>
      </p:sp>
      <p:pic>
        <p:nvPicPr>
          <p:cNvPr id="4" name="Picture 3"/>
          <p:cNvPicPr>
            <a:picLocks noChangeAspect="1"/>
          </p:cNvPicPr>
          <p:nvPr/>
        </p:nvPicPr>
        <p:blipFill>
          <a:blip r:embed="rId1"/>
          <a:stretch>
            <a:fillRect/>
          </a:stretch>
        </p:blipFill>
        <p:spPr>
          <a:xfrm>
            <a:off x="2776220" y="1057275"/>
            <a:ext cx="6638925" cy="4743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104900" y="1174750"/>
            <a:ext cx="8401050"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420644"/>
            <a:ext cx="10515600" cy="4756954"/>
          </a:xfrm>
        </p:spPr>
        <p:txBody>
          <a:bodyPr/>
          <a:lstStyle/>
          <a:p>
            <a:pPr marL="0" indent="0" algn="just">
              <a:buNone/>
            </a:pPr>
            <a:r>
              <a:rPr lang="en-US" altLang="en-US" sz="2800"/>
              <a:t>The Chemist Management System successfully streamlines and automates the essential operations of a pharmacy or chemist shop, enhancing both efficiency and accuracy. By integrating functionalities such as inventory management, sales tracking, billing, and customer record maintenance, the system minimizes manual effort and reduces the chances of errors.</a:t>
            </a:r>
            <a:endParaRPr lang="en-U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276" y="2766218"/>
            <a:ext cx="10515600" cy="1325563"/>
          </a:xfrm>
        </p:spPr>
        <p:txBody>
          <a:bodyPr>
            <a:normAutofit fontScale="90000"/>
          </a:bodyPr>
          <a:lstStyle/>
          <a:p>
            <a:r>
              <a:rPr lang="en-US" sz="4400" b="1" dirty="0"/>
              <a:t> </a:t>
            </a:r>
            <a:br>
              <a:rPr lang="en-US" sz="4400" b="1" dirty="0"/>
            </a:br>
            <a:r>
              <a:rPr lang="en-US" sz="4400" b="1" dirty="0"/>
              <a:t>                     </a:t>
            </a:r>
            <a:r>
              <a:rPr lang="en-US" sz="4900" b="1" dirty="0">
                <a:latin typeface="Times New Roman" panose="02020603050405020304" pitchFamily="18" charset="0"/>
                <a:cs typeface="Times New Roman" panose="02020603050405020304" pitchFamily="18" charset="0"/>
              </a:rPr>
              <a:t>THANK YOU!</a:t>
            </a:r>
            <a:br>
              <a:rPr lang="en-US" sz="4400" b="1"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p:spPr>
        <p:txBody>
          <a:bodyPr/>
          <a:lstStyle/>
          <a:p>
            <a:r>
              <a:rPr lang="en-US"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2712"/>
            <a:ext cx="10515600" cy="5110163"/>
          </a:xfrm>
        </p:spPr>
        <p:txBody>
          <a:bodyPr>
            <a:normAutofit/>
          </a:bodyPr>
          <a:lstStyle/>
          <a:p>
            <a:pPr marL="0" indent="0" algn="just">
              <a:buNone/>
            </a:pPr>
            <a:r>
              <a:rPr lang="en-US" altLang="en-US" sz="2800"/>
              <a:t>A Chemist Shop Management System is a software application designed to streamline and automate the processes involved in managing a pharmacy or chemist shop. It enables efficient handling of a wide range of tasks, from managing inventory (medicines, medical supplies) to tracking sales, billing, and stock replenishment. The system facilitates both the administrative and operational aspects of a chemist shop, helping owners and staff efficiently manage daily activities, reduce errors, and enhance customer service</a:t>
            </a:r>
            <a:endParaRPr lang="en-U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4805363"/>
          </a:xfrm>
        </p:spPr>
        <p:txBody>
          <a:bodyPr/>
          <a:lstStyle/>
          <a:p>
            <a:r>
              <a:rPr lang="en-US" altLang="en-US" sz="2800"/>
              <a:t>Track stock levels of medicines in real-time.</a:t>
            </a:r>
            <a:endParaRPr lang="en-US" altLang="en-US" sz="2800"/>
          </a:p>
          <a:p>
            <a:r>
              <a:rPr lang="en-US" altLang="en-US" sz="2800"/>
              <a:t>Automatically update stock quantities when medicines are added or sold.</a:t>
            </a:r>
            <a:endParaRPr lang="en-US" altLang="en-US" sz="2800"/>
          </a:p>
          <a:p>
            <a:r>
              <a:rPr lang="en-US" altLang="en-US" sz="2800"/>
              <a:t>Monitor expiry dates to ensure expired medicines are removed on time</a:t>
            </a:r>
            <a:endParaRPr lang="en-US" altLang="en-US" sz="2800"/>
          </a:p>
          <a:p>
            <a:r>
              <a:rPr lang="en-US" altLang="en-US" sz="2800"/>
              <a:t>Generate accurate and quick bills for customers.</a:t>
            </a:r>
            <a:endParaRPr lang="en-US" altLang="en-US" sz="2800"/>
          </a:p>
          <a:p>
            <a:r>
              <a:rPr lang="en-US" altLang="en-US" sz="2800"/>
              <a:t>Calculate total amounts, taxes, and discounts automatically.</a:t>
            </a:r>
            <a:endParaRPr lang="en-US" altLang="en-US" sz="2800"/>
          </a:p>
          <a:p>
            <a:r>
              <a:rPr lang="en-US" altLang="en-US" sz="2800"/>
              <a:t>Maintain transaction history for future reference and auditi</a:t>
            </a:r>
            <a:r>
              <a:rPr lang="en-IN" altLang="en-US" sz="2800"/>
              <a:t>ng.</a:t>
            </a:r>
            <a:endParaRPr lang="en-I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5642"/>
          </a:xfrm>
        </p:spPr>
        <p:txBody>
          <a:bodyPr/>
          <a:lstStyle/>
          <a:p>
            <a:r>
              <a:rPr lang="en-US" b="1" dirty="0">
                <a:latin typeface="Times New Roman" panose="02020603050405020304" pitchFamily="18" charset="0"/>
                <a:cs typeface="Times New Roman" panose="02020603050405020304" pitchFamily="18" charset="0"/>
              </a:rPr>
              <a:t>About the Dataset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0768"/>
            <a:ext cx="10515600" cy="4746195"/>
          </a:xfrm>
        </p:spPr>
        <p:txBody>
          <a:bodyPr/>
          <a:lstStyle/>
          <a:p>
            <a:r>
              <a:rPr lang="en-US" b="1" dirty="0">
                <a:latin typeface="Times New Roman" panose="02020603050405020304" pitchFamily="18" charset="0"/>
                <a:cs typeface="Times New Roman" panose="02020603050405020304" pitchFamily="18" charset="0"/>
              </a:rPr>
              <a:t>Source</a:t>
            </a:r>
            <a:r>
              <a:rPr lang="en-US" dirty="0">
                <a:latin typeface="Times New Roman" panose="02020603050405020304" pitchFamily="18" charset="0"/>
                <a:cs typeface="Times New Roman" panose="02020603050405020304" pitchFamily="18" charset="0"/>
              </a:rPr>
              <a:t>: The dataset will be sourced from Kaggle.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Features:</a:t>
            </a: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 features include Order ID, Product names, Sales quantity, Timestamps, Regions and Customer feedback.</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Identify the best-selling and least popular grocery items.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Analyze time-series data to predict customer demand and optimize inventory.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Enhance service efficiency through data-driven decision-making.</a:t>
            </a:r>
            <a:endParaRPr lang="en-US" dirty="0">
              <a:latin typeface="Times New Roman" panose="02020603050405020304" pitchFamily="18" charset="0"/>
              <a:cs typeface="Times New Roman" panose="02020603050405020304" pitchFamily="18" charset="0"/>
            </a:endParaRPr>
          </a:p>
          <a:p>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8974"/>
          </a:xfrm>
        </p:spPr>
        <p:txBody>
          <a:bodyPr/>
          <a:lstStyle/>
          <a:p>
            <a:r>
              <a:rPr lang="en-US" sz="4400" b="1"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2734"/>
            <a:ext cx="10515600" cy="5825266"/>
          </a:xfrm>
        </p:spPr>
        <p:txBody>
          <a:bodyPr>
            <a:normAutofit/>
          </a:bodyPr>
          <a:lstStyle/>
          <a:p>
            <a:pPr algn="just"/>
            <a:r>
              <a:rPr lang="en-US" sz="2800" b="1" dirty="0">
                <a:latin typeface="Times New Roman" panose="02020603050405020304" pitchFamily="18" charset="0"/>
                <a:cs typeface="Times New Roman" panose="02020603050405020304" pitchFamily="18" charset="0"/>
              </a:rPr>
              <a:t>Data Collection</a:t>
            </a:r>
            <a:r>
              <a:rPr lang="en-US" sz="2800" dirty="0">
                <a:latin typeface="Times New Roman" panose="02020603050405020304" pitchFamily="18" charset="0"/>
                <a:cs typeface="Times New Roman" panose="02020603050405020304" pitchFamily="18" charset="0"/>
              </a:rPr>
              <a:t>: The dataset will be sourced from Kaggle.</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Database Connectivity</a:t>
            </a:r>
            <a:r>
              <a:rPr lang="en-US" sz="2800" dirty="0">
                <a:latin typeface="Times New Roman" panose="02020603050405020304" pitchFamily="18" charset="0"/>
                <a:cs typeface="Times New Roman" panose="02020603050405020304" pitchFamily="18" charset="0"/>
              </a:rPr>
              <a:t>: Establish a connection to the </a:t>
            </a:r>
            <a:r>
              <a:rPr lang="en-IN" altLang="en-US" sz="2800" dirty="0">
                <a:latin typeface="Times New Roman" panose="02020603050405020304" pitchFamily="18" charset="0"/>
                <a:cs typeface="Times New Roman" panose="02020603050405020304" pitchFamily="18" charset="0"/>
              </a:rPr>
              <a:t>chem</a:t>
            </a:r>
            <a:r>
              <a:rPr lang="en-US" sz="2800" dirty="0">
                <a:latin typeface="Times New Roman" panose="02020603050405020304" pitchFamily="18" charset="0"/>
                <a:cs typeface="Times New Roman" panose="02020603050405020304" pitchFamily="18" charset="0"/>
              </a:rPr>
              <a:t> database using tools like MySQL for real-time data querying.</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Exploratory Data Analysis (EDA)</a:t>
            </a:r>
            <a:r>
              <a:rPr lang="en-US" sz="2800" dirty="0">
                <a:latin typeface="Times New Roman" panose="02020603050405020304" pitchFamily="18" charset="0"/>
                <a:cs typeface="Times New Roman" panose="02020603050405020304" pitchFamily="18" charset="0"/>
              </a:rPr>
              <a:t>: Handle missing data using imputation techniques, Summarize the dataset using descriptive statistics and Create visualizations (e.g., histograms, box plots, and correlation heatmaps) to understand sales trends, feature distributions, and interactions.</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Visualization</a:t>
            </a:r>
            <a:r>
              <a:rPr lang="en-US" sz="2800" dirty="0">
                <a:latin typeface="Times New Roman" panose="02020603050405020304" pitchFamily="18" charset="0"/>
                <a:cs typeface="Times New Roman" panose="02020603050405020304" pitchFamily="18" charset="0"/>
              </a:rPr>
              <a:t>: Generate visual representations (e.g., dashboards, bar charts, and line graphs) to highlight findings and support decision-making.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9430"/>
          </a:xfrm>
        </p:spPr>
        <p:txBody>
          <a:bodyPr/>
          <a:lstStyle/>
          <a:p>
            <a:r>
              <a:rPr lang="en-US" sz="4400" b="1" dirty="0">
                <a:latin typeface="Times New Roman" panose="02020603050405020304" pitchFamily="18" charset="0"/>
                <a:cs typeface="Times New Roman" panose="02020603050405020304" pitchFamily="18" charset="0"/>
              </a:rPr>
              <a:t>TOOLS AND TECHNOLOGIES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Programming Language</a:t>
            </a:r>
            <a:r>
              <a:rPr lang="en-US" dirty="0">
                <a:latin typeface="Times New Roman" panose="02020603050405020304" pitchFamily="18" charset="0"/>
                <a:cs typeface="Times New Roman" panose="02020603050405020304" pitchFamily="18" charset="0"/>
              </a:rPr>
              <a:t>: Python.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Libraries</a:t>
            </a:r>
            <a:r>
              <a:rPr lang="en-US" dirty="0">
                <a:latin typeface="Times New Roman" panose="02020603050405020304" pitchFamily="18" charset="0"/>
                <a:cs typeface="Times New Roman" panose="02020603050405020304" pitchFamily="18" charset="0"/>
              </a:rPr>
              <a:t>: Pandas, NumPy, Matplotlib, Seaborn and </a:t>
            </a:r>
            <a:r>
              <a:rPr lang="en-US" dirty="0" err="1">
                <a:latin typeface="Times New Roman" panose="02020603050405020304" pitchFamily="18" charset="0"/>
                <a:cs typeface="Times New Roman" panose="02020603050405020304" pitchFamily="18" charset="0"/>
              </a:rPr>
              <a:t>mysql.connector</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PostgreSQL/MySQL for backend data storage.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or any Python-compatible IDE.</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26"/>
            <a:ext cx="10515600" cy="1356099"/>
          </a:xfrm>
        </p:spPr>
        <p:txBody>
          <a:bodyPr>
            <a:normAutofit fontScale="90000"/>
          </a:bodyPr>
          <a:lstStyle/>
          <a:p>
            <a:br>
              <a:rPr lang="en-US" sz="4400" b="1" dirty="0"/>
            </a:br>
            <a:r>
              <a:rPr lang="en-US" sz="4900" b="1" dirty="0"/>
              <a:t>EXPLORATORY DATA ANALYSIS (EDA)</a:t>
            </a:r>
            <a:br>
              <a:rPr lang="en-IN" sz="5400" b="1" dirty="0"/>
            </a:br>
            <a:endParaRPr lang="en-US" dirty="0"/>
          </a:p>
        </p:txBody>
      </p:sp>
      <p:sp>
        <p:nvSpPr>
          <p:cNvPr id="3" name="Content Placeholder 2"/>
          <p:cNvSpPr>
            <a:spLocks noGrp="1"/>
          </p:cNvSpPr>
          <p:nvPr>
            <p:ph idx="1"/>
          </p:nvPr>
        </p:nvSpPr>
        <p:spPr>
          <a:xfrm>
            <a:off x="838200" y="1513840"/>
            <a:ext cx="10515600" cy="5145144"/>
          </a:xfrm>
        </p:spPr>
        <p:txBody>
          <a:bodyPr>
            <a:normAutofit lnSpcReduction="20000"/>
          </a:bodyPr>
          <a:lstStyle/>
          <a:p>
            <a:pPr algn="just"/>
            <a:r>
              <a:rPr lang="en-US" sz="2800" b="1" dirty="0">
                <a:latin typeface="Times New Roman" panose="02020603050405020304" pitchFamily="18" charset="0"/>
                <a:cs typeface="Times New Roman" panose="02020603050405020304" pitchFamily="18" charset="0"/>
              </a:rPr>
              <a:t>Importing Libraries: </a:t>
            </a:r>
            <a:r>
              <a:rPr lang="en-US" sz="2800" dirty="0">
                <a:latin typeface="Times New Roman" panose="02020603050405020304" pitchFamily="18" charset="0"/>
                <a:cs typeface="Times New Roman" panose="02020603050405020304" pitchFamily="18" charset="0"/>
              </a:rPr>
              <a:t>Import essential libraries for data manipulation and visualization.</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Loading Dataset: </a:t>
            </a:r>
            <a:r>
              <a:rPr lang="en-US" sz="2800" dirty="0">
                <a:latin typeface="Times New Roman" panose="02020603050405020304" pitchFamily="18" charset="0"/>
                <a:cs typeface="Times New Roman" panose="02020603050405020304" pitchFamily="18" charset="0"/>
              </a:rPr>
              <a:t>Establish a connection to the database and load the data into a Pandas </a:t>
            </a:r>
            <a:r>
              <a:rPr lang="en-US" sz="2800" dirty="0" err="1">
                <a:latin typeface="Times New Roman" panose="02020603050405020304" pitchFamily="18" charset="0"/>
                <a:cs typeface="Times New Roman" panose="02020603050405020304" pitchFamily="18" charset="0"/>
              </a:rPr>
              <a:t>DataFrame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Basic Exploration : </a:t>
            </a:r>
            <a:r>
              <a:rPr lang="en-US" sz="2800" dirty="0">
                <a:latin typeface="Times New Roman" panose="02020603050405020304" pitchFamily="18" charset="0"/>
                <a:cs typeface="Times New Roman" panose="02020603050405020304" pitchFamily="18" charset="0"/>
              </a:rPr>
              <a:t>Perform an initial examination of the dataset to understand its structure.</a:t>
            </a:r>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Checking Missing Values: </a:t>
            </a:r>
            <a:r>
              <a:rPr lang="en-US" sz="2800" dirty="0">
                <a:latin typeface="Times New Roman" panose="02020603050405020304" pitchFamily="18" charset="0"/>
                <a:cs typeface="Times New Roman" panose="02020603050405020304" pitchFamily="18" charset="0"/>
              </a:rPr>
              <a:t>Identify missing values in the dataset.</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Descriptive Statistics: </a:t>
            </a:r>
            <a:r>
              <a:rPr lang="en-US" sz="2800" dirty="0">
                <a:latin typeface="Times New Roman" panose="02020603050405020304" pitchFamily="18" charset="0"/>
                <a:cs typeface="Times New Roman" panose="02020603050405020304" pitchFamily="18" charset="0"/>
              </a:rPr>
              <a:t>Summarize the dataset to understand the central tendency and spread of the data.</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Identifying Duplicates: </a:t>
            </a:r>
            <a:r>
              <a:rPr lang="en-US" sz="2800" dirty="0">
                <a:latin typeface="Times New Roman" panose="02020603050405020304" pitchFamily="18" charset="0"/>
                <a:cs typeface="Times New Roman" panose="02020603050405020304" pitchFamily="18" charset="0"/>
              </a:rPr>
              <a:t>Check for duplicate rows in the </a:t>
            </a:r>
            <a:r>
              <a:rPr lang="en-US" dirty="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Data Visualization: </a:t>
            </a:r>
            <a:r>
              <a:rPr lang="en-US" sz="2800" dirty="0">
                <a:latin typeface="Times New Roman" panose="02020603050405020304" pitchFamily="18" charset="0"/>
                <a:cs typeface="Times New Roman" panose="02020603050405020304" pitchFamily="18" charset="0"/>
              </a:rPr>
              <a:t>Use visualizations to gain more insights into the data.</a:t>
            </a:r>
            <a:r>
              <a:rPr lang="en-US"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277"/>
            <a:ext cx="10515600" cy="893520"/>
          </a:xfrm>
        </p:spPr>
        <p:txBody>
          <a:bodyPr/>
          <a:lstStyle/>
          <a:p>
            <a:r>
              <a:rPr lang="en-US" b="1" dirty="0">
                <a:latin typeface="Times New Roman" panose="02020603050405020304" pitchFamily="18" charset="0"/>
                <a:cs typeface="Times New Roman" panose="02020603050405020304" pitchFamily="18" charset="0"/>
              </a:rPr>
              <a:t>Database Connectivity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7797"/>
            <a:ext cx="10515600" cy="5864674"/>
          </a:xfrm>
        </p:spPr>
        <p:txBody>
          <a:bodyPr/>
          <a:lstStyle/>
          <a:p>
            <a:pPr marL="0" indent="0">
              <a:buNone/>
            </a:pPr>
            <a:r>
              <a:rPr lang="en-US" b="1" dirty="0">
                <a:latin typeface="Times New Roman" panose="02020603050405020304" pitchFamily="18" charset="0"/>
                <a:cs typeface="Times New Roman" panose="02020603050405020304" pitchFamily="18" charset="0"/>
              </a:rPr>
              <a:t>Step-by-Step Process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Database Setup</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Configure PostgreSQL/MySQL with schema matching the dataset.</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Python Integration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Use MySQL for connectivity.</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Code Snippet</a:t>
            </a:r>
            <a:r>
              <a:rPr lang="en-US" dirty="0"/>
              <a:t>:</a:t>
            </a:r>
            <a:endParaRPr lang="en-US" dirty="0"/>
          </a:p>
          <a:p>
            <a:endParaRPr lang="en-US" dirty="0"/>
          </a:p>
        </p:txBody>
      </p:sp>
      <p:pic>
        <p:nvPicPr>
          <p:cNvPr id="4" name="Picture 3"/>
          <p:cNvPicPr>
            <a:picLocks noChangeAspect="1"/>
          </p:cNvPicPr>
          <p:nvPr/>
        </p:nvPicPr>
        <p:blipFill>
          <a:blip r:embed="rId1"/>
          <a:stretch>
            <a:fillRect/>
          </a:stretch>
        </p:blipFill>
        <p:spPr>
          <a:xfrm>
            <a:off x="5132705" y="3776980"/>
            <a:ext cx="5313680" cy="2261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699"/>
            <a:ext cx="10515600" cy="742913"/>
          </a:xfrm>
        </p:spPr>
        <p:txBody>
          <a:bodyPr>
            <a:normAutofit fontScale="90000"/>
          </a:bodyPr>
          <a:lstStyle/>
          <a:p>
            <a:r>
              <a:rPr lang="en-US" sz="4400" b="1" dirty="0">
                <a:latin typeface="Times New Roman" panose="02020603050405020304" pitchFamily="18" charset="0"/>
                <a:cs typeface="Times New Roman" panose="02020603050405020304" pitchFamily="18" charset="0"/>
              </a:rPr>
              <a:t>ANALYSIS QUESTIONS</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stretch>
            <a:fillRect/>
          </a:stretch>
        </p:blipFill>
        <p:spPr>
          <a:xfrm>
            <a:off x="635635" y="1693545"/>
            <a:ext cx="3705225" cy="3914775"/>
          </a:xfrm>
          <a:prstGeom prst="rect">
            <a:avLst/>
          </a:prstGeom>
        </p:spPr>
      </p:pic>
      <p:pic>
        <p:nvPicPr>
          <p:cNvPr id="7" name="Picture 6"/>
          <p:cNvPicPr>
            <a:picLocks noChangeAspect="1"/>
          </p:cNvPicPr>
          <p:nvPr/>
        </p:nvPicPr>
        <p:blipFill>
          <a:blip r:embed="rId2"/>
          <a:stretch>
            <a:fillRect/>
          </a:stretch>
        </p:blipFill>
        <p:spPr>
          <a:xfrm>
            <a:off x="6479540" y="1694180"/>
            <a:ext cx="4151630" cy="369189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3452</Words>
  <Application>WPS Presentation</Application>
  <PresentationFormat>Widescreen</PresentationFormat>
  <Paragraphs>77</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Times New Roman</vt:lpstr>
      <vt:lpstr>Microsoft YaHei</vt:lpstr>
      <vt:lpstr>Arial Unicode MS</vt:lpstr>
      <vt:lpstr>Calibri</vt:lpstr>
      <vt:lpstr>Orange Waves</vt:lpstr>
      <vt:lpstr>CHEMIST SHOP MANAGEMENT</vt:lpstr>
      <vt:lpstr>Introduction</vt:lpstr>
      <vt:lpstr>Objectives</vt:lpstr>
      <vt:lpstr>About the Dataset</vt:lpstr>
      <vt:lpstr>METHODOLOGY</vt:lpstr>
      <vt:lpstr>TOOLS AND TECHNOLOGIES</vt:lpstr>
      <vt:lpstr> EXPLORATORY DATA ANALYSIS (EDA) </vt:lpstr>
      <vt:lpstr>Database Connectivity</vt:lpstr>
      <vt:lpstr>ANALYSIS QUESTIONS</vt:lpstr>
      <vt:lpstr>PowerPoint 演示文稿</vt:lpstr>
      <vt:lpstr>PowerPoint 演示文稿</vt:lpstr>
      <vt:lpstr>PowerPoint 演示文稿</vt:lpstr>
      <vt:lpstr>PowerPoint 演示文稿</vt:lpstr>
      <vt:lpstr>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Uvez</dc:creator>
  <cp:lastModifiedBy>Sneha Patil</cp:lastModifiedBy>
  <cp:revision>8</cp:revision>
  <dcterms:created xsi:type="dcterms:W3CDTF">2024-11-24T07:20:00Z</dcterms:created>
  <dcterms:modified xsi:type="dcterms:W3CDTF">2024-11-27T06:34:31Z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86479B25C7B74E3DAD7EE7B5908F77C6_12</vt:lpwstr>
  </property>
  <property fmtid="{D5CDD505-2E9C-101B-9397-08002B2CF9AE}" pid="3" name="KSOProductBuildVer">
    <vt:lpwstr>1033-12.2.0.18911</vt:lpwstr>
  </property>
</Properties>
</file>