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Franklin Gothic Demi" panose="020B0703020102020204" pitchFamily="34" charset="0"/>
      <p:regular r:id="rId18"/>
      <p:italic r:id="rId19"/>
    </p:embeddedFont>
    <p:embeddedFont>
      <p:font typeface="Franklin Gothic Demi Cond" panose="020B0706030402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5256" autoAdjust="0"/>
  </p:normalViewPr>
  <p:slideViewPr>
    <p:cSldViewPr>
      <p:cViewPr>
        <p:scale>
          <a:sx n="75" d="100"/>
          <a:sy n="75" d="100"/>
        </p:scale>
        <p:origin x="-14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 Cond" panose="020B07060304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2F9E01-2022-A5D2-8690-12F1702A55D4}"/>
              </a:ext>
            </a:extLst>
          </p:cNvPr>
          <p:cNvSpPr txBox="1"/>
          <p:nvPr/>
        </p:nvSpPr>
        <p:spPr>
          <a:xfrm>
            <a:off x="10971023" y="2916713"/>
            <a:ext cx="6835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a summary Social buzz is doing well in content creation. Focusing  more on contents in the top 5 categories will get more attention from the users 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Project 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Franklin Gothic Demi Cond" panose="020B07060304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2200" y="183715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                    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33024" y="1806247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FC2CD2-0FD4-BE72-30E2-F85A01677C4A}"/>
              </a:ext>
            </a:extLst>
          </p:cNvPr>
          <p:cNvSpPr txBox="1"/>
          <p:nvPr/>
        </p:nvSpPr>
        <p:spPr>
          <a:xfrm>
            <a:off x="7949174" y="2171700"/>
            <a:ext cx="9424426" cy="549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Buzz is a global unicorn technology company growing at an accelerated rate. Accenture has embarked in a 3 month work pilot to help tackle their biggest challenges which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Audit of Social Buzz Big data practice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Implementation of an IPO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Analysis of top 5 popular categories content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C6BAE-69D8-A02C-EB77-7E2224EF95BB}"/>
              </a:ext>
            </a:extLst>
          </p:cNvPr>
          <p:cNvSpPr txBox="1"/>
          <p:nvPr/>
        </p:nvSpPr>
        <p:spPr>
          <a:xfrm>
            <a:off x="2862401" y="4904117"/>
            <a:ext cx="6248400" cy="442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Buzz has reached over 100,000 posts per day which take us to 36,500,000 pieces of content per year!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how do we capitalize on it when there is so much?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99753" y="7182372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98575" y="7177764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127073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 Cond" panose="020B0706030402020204" pitchFamily="34" charset="0"/>
              </a:rPr>
              <a:t>The Analytics team</a:t>
            </a:r>
          </a:p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FA892-98A2-BE6C-BFEE-C667D0D65516}"/>
              </a:ext>
            </a:extLst>
          </p:cNvPr>
          <p:cNvSpPr txBox="1"/>
          <p:nvPr/>
        </p:nvSpPr>
        <p:spPr>
          <a:xfrm>
            <a:off x="14554200" y="1825527"/>
            <a:ext cx="3352800" cy="87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Andrew Fleming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(Chief Technical Architect)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512AD-91F6-60B9-E787-E3673971E8A3}"/>
              </a:ext>
            </a:extLst>
          </p:cNvPr>
          <p:cNvSpPr txBox="1"/>
          <p:nvPr/>
        </p:nvSpPr>
        <p:spPr>
          <a:xfrm>
            <a:off x="14293092" y="4565564"/>
            <a:ext cx="3488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Marcus </a:t>
            </a:r>
            <a:r>
              <a:rPr lang="en-US" sz="3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Rompton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(Senior Principle)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E50465-A337-9B0E-ACF6-14A3B09B52AF}"/>
              </a:ext>
            </a:extLst>
          </p:cNvPr>
          <p:cNvSpPr txBox="1"/>
          <p:nvPr/>
        </p:nvSpPr>
        <p:spPr>
          <a:xfrm>
            <a:off x="14173200" y="7421293"/>
            <a:ext cx="36080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Sowmya Nataraj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(Data Analyst)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52FA02-DC3E-943D-24AC-8D53FCBF84F6}"/>
              </a:ext>
            </a:extLst>
          </p:cNvPr>
          <p:cNvSpPr txBox="1"/>
          <p:nvPr/>
        </p:nvSpPr>
        <p:spPr>
          <a:xfrm>
            <a:off x="4381391" y="1376776"/>
            <a:ext cx="79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5DECCC-863E-064A-09C6-B5D42A395AEB}"/>
              </a:ext>
            </a:extLst>
          </p:cNvPr>
          <p:cNvSpPr txBox="1"/>
          <p:nvPr/>
        </p:nvSpPr>
        <p:spPr>
          <a:xfrm>
            <a:off x="6248400" y="2865707"/>
            <a:ext cx="508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Cleaning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CD84DC-1DD7-557B-5819-88AF8357EAE1}"/>
              </a:ext>
            </a:extLst>
          </p:cNvPr>
          <p:cNvSpPr txBox="1"/>
          <p:nvPr/>
        </p:nvSpPr>
        <p:spPr>
          <a:xfrm>
            <a:off x="7714481" y="4497717"/>
            <a:ext cx="64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4FBB83-4B39-B056-D12E-188FA19CA73A}"/>
              </a:ext>
            </a:extLst>
          </p:cNvPr>
          <p:cNvSpPr txBox="1"/>
          <p:nvPr/>
        </p:nvSpPr>
        <p:spPr>
          <a:xfrm>
            <a:off x="9835116" y="6180714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Analysis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D769BC-AE16-1C7B-57B9-506D20662685}"/>
              </a:ext>
            </a:extLst>
          </p:cNvPr>
          <p:cNvSpPr txBox="1"/>
          <p:nvPr/>
        </p:nvSpPr>
        <p:spPr>
          <a:xfrm>
            <a:off x="11963400" y="7863711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Key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 Cond" panose="020B07060304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B3D2E4-A396-5828-1AB1-927FD2C43253}"/>
              </a:ext>
            </a:extLst>
          </p:cNvPr>
          <p:cNvSpPr txBox="1"/>
          <p:nvPr/>
        </p:nvSpPr>
        <p:spPr>
          <a:xfrm>
            <a:off x="1028700" y="2292526"/>
            <a:ext cx="1662788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There are total 13K posts in 2020 and 11 K in 2021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There are 16 categories where contents are posted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Posts with Photos are the highest in comparison to video/audio/Gif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Month of Jan 2021 a total of 2126 contents were posted which is Highest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Animals ,Technology , science, culture and food are the top 5 content categories in terms of content posting and score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Positive sentiments are more for all type of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Top 5 categories contributes to ~40% of the posts.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endParaRPr lang="en-US" sz="32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B347EEF-963E-4A6B-254C-C93670BF7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762" y="1704974"/>
            <a:ext cx="14255739" cy="80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92698" y="-729935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8E8E0D-024A-0F1C-007B-11AD1C15ACA1}"/>
              </a:ext>
            </a:extLst>
          </p:cNvPr>
          <p:cNvSpPr txBox="1"/>
          <p:nvPr/>
        </p:nvSpPr>
        <p:spPr>
          <a:xfrm>
            <a:off x="2961601" y="1685151"/>
            <a:ext cx="1484738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Steps Involved :</a:t>
            </a:r>
          </a:p>
          <a:p>
            <a:endParaRPr lang="en-US" sz="3200" dirty="0"/>
          </a:p>
          <a:p>
            <a:r>
              <a:rPr lang="en-US" sz="3200" dirty="0"/>
              <a:t>There where 3 csv files from social Buzz team . Which had the information about content posted ,reactions and types of reactions and corresponding scores</a:t>
            </a:r>
          </a:p>
          <a:p>
            <a:endParaRPr lang="en-US" sz="3200" dirty="0"/>
          </a:p>
          <a:p>
            <a:r>
              <a:rPr lang="en-US" sz="3200" dirty="0"/>
              <a:t>We started with data cleaning with the below steps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Removing unwanted columns like user id and </a:t>
            </a:r>
            <a:r>
              <a:rPr lang="en-US" sz="3200" dirty="0" err="1"/>
              <a:t>url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Renaming some the columns with meaningful names</a:t>
            </a:r>
          </a:p>
          <a:p>
            <a:pPr marL="342900" indent="-342900">
              <a:buAutoNum type="arabicPeriod"/>
            </a:pPr>
            <a:r>
              <a:rPr lang="en-US" sz="3200" dirty="0"/>
              <a:t>Removing empty rows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endParaRPr lang="en-US" sz="3200" dirty="0"/>
          </a:p>
          <a:p>
            <a:r>
              <a:rPr lang="en-US" sz="3200" dirty="0"/>
              <a:t>After data cleaning was done next step was to join the tables to bring the dataset to a single file with only required columns. Once the data got ready.</a:t>
            </a:r>
          </a:p>
          <a:p>
            <a:r>
              <a:rPr lang="en-US" sz="3200" dirty="0"/>
              <a:t>Power BI tool was chosen to build the visualizations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12146</TotalTime>
  <Words>392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Symbol</vt:lpstr>
      <vt:lpstr>Arial</vt:lpstr>
      <vt:lpstr>Franklin Gothic Demi</vt:lpstr>
      <vt:lpstr>Calibri</vt:lpstr>
      <vt:lpstr>Franklin Gothic Demi Cond</vt:lpstr>
      <vt:lpstr>Graphik Regular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Kiran Kumar</cp:lastModifiedBy>
  <cp:revision>45</cp:revision>
  <dcterms:created xsi:type="dcterms:W3CDTF">2006-08-16T00:00:00Z</dcterms:created>
  <dcterms:modified xsi:type="dcterms:W3CDTF">2024-08-15T15:14:37Z</dcterms:modified>
  <dc:identifier>DAEhDyfaYKE</dc:identifier>
</cp:coreProperties>
</file>