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7" autoAdjust="0"/>
    <p:restoredTop sz="94660"/>
  </p:normalViewPr>
  <p:slideViewPr>
    <p:cSldViewPr snapToGrid="0">
      <p:cViewPr varScale="1">
        <p:scale>
          <a:sx n="74" d="100"/>
          <a:sy n="74" d="100"/>
        </p:scale>
        <p:origin x="1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78D57-414E-35F2-1740-33F6B436A0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3C7347-259A-C11C-963C-EDD7150794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511B3DE-D19A-FE66-E679-B7D19DE827D9}"/>
              </a:ext>
            </a:extLst>
          </p:cNvPr>
          <p:cNvSpPr>
            <a:spLocks noGrp="1"/>
          </p:cNvSpPr>
          <p:nvPr>
            <p:ph type="dt" sz="half" idx="10"/>
          </p:nvPr>
        </p:nvSpPr>
        <p:spPr/>
        <p:txBody>
          <a:bodyPr/>
          <a:lstStyle/>
          <a:p>
            <a:fld id="{8AC84DAA-1F14-4846-8EEA-CC4A71DA2209}" type="datetimeFigureOut">
              <a:rPr lang="en-IN" smtClean="0"/>
              <a:t>06-08-2023</a:t>
            </a:fld>
            <a:endParaRPr lang="en-IN"/>
          </a:p>
        </p:txBody>
      </p:sp>
      <p:sp>
        <p:nvSpPr>
          <p:cNvPr id="5" name="Footer Placeholder 4">
            <a:extLst>
              <a:ext uri="{FF2B5EF4-FFF2-40B4-BE49-F238E27FC236}">
                <a16:creationId xmlns:a16="http://schemas.microsoft.com/office/drawing/2014/main" id="{5E3A3106-8F9B-C732-A1A5-2F61F33155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93BFD0-3026-4959-2DB5-3D2AC51B1CCA}"/>
              </a:ext>
            </a:extLst>
          </p:cNvPr>
          <p:cNvSpPr>
            <a:spLocks noGrp="1"/>
          </p:cNvSpPr>
          <p:nvPr>
            <p:ph type="sldNum" sz="quarter" idx="12"/>
          </p:nvPr>
        </p:nvSpPr>
        <p:spPr/>
        <p:txBody>
          <a:bodyPr/>
          <a:lstStyle/>
          <a:p>
            <a:fld id="{9059D949-99AF-441E-96C6-0A86A1C84BD6}" type="slidenum">
              <a:rPr lang="en-IN" smtClean="0"/>
              <a:t>‹#›</a:t>
            </a:fld>
            <a:endParaRPr lang="en-IN"/>
          </a:p>
        </p:txBody>
      </p:sp>
    </p:spTree>
    <p:extLst>
      <p:ext uri="{BB962C8B-B14F-4D97-AF65-F5344CB8AC3E}">
        <p14:creationId xmlns:p14="http://schemas.microsoft.com/office/powerpoint/2010/main" val="33816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BB10B-D95F-ACF8-345D-A09067E082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9148B9-B906-7C63-E285-98A853AC63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20FC65-B060-DD69-A9B0-175E9C8606C6}"/>
              </a:ext>
            </a:extLst>
          </p:cNvPr>
          <p:cNvSpPr>
            <a:spLocks noGrp="1"/>
          </p:cNvSpPr>
          <p:nvPr>
            <p:ph type="dt" sz="half" idx="10"/>
          </p:nvPr>
        </p:nvSpPr>
        <p:spPr/>
        <p:txBody>
          <a:bodyPr/>
          <a:lstStyle/>
          <a:p>
            <a:fld id="{8AC84DAA-1F14-4846-8EEA-CC4A71DA2209}" type="datetimeFigureOut">
              <a:rPr lang="en-IN" smtClean="0"/>
              <a:t>06-08-2023</a:t>
            </a:fld>
            <a:endParaRPr lang="en-IN"/>
          </a:p>
        </p:txBody>
      </p:sp>
      <p:sp>
        <p:nvSpPr>
          <p:cNvPr id="5" name="Footer Placeholder 4">
            <a:extLst>
              <a:ext uri="{FF2B5EF4-FFF2-40B4-BE49-F238E27FC236}">
                <a16:creationId xmlns:a16="http://schemas.microsoft.com/office/drawing/2014/main" id="{C1CBA1E8-7396-6623-9668-47200BEEEC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E0D13A-67F8-FEE9-3762-92917B044F5C}"/>
              </a:ext>
            </a:extLst>
          </p:cNvPr>
          <p:cNvSpPr>
            <a:spLocks noGrp="1"/>
          </p:cNvSpPr>
          <p:nvPr>
            <p:ph type="sldNum" sz="quarter" idx="12"/>
          </p:nvPr>
        </p:nvSpPr>
        <p:spPr/>
        <p:txBody>
          <a:bodyPr/>
          <a:lstStyle/>
          <a:p>
            <a:fld id="{9059D949-99AF-441E-96C6-0A86A1C84BD6}" type="slidenum">
              <a:rPr lang="en-IN" smtClean="0"/>
              <a:t>‹#›</a:t>
            </a:fld>
            <a:endParaRPr lang="en-IN"/>
          </a:p>
        </p:txBody>
      </p:sp>
    </p:spTree>
    <p:extLst>
      <p:ext uri="{BB962C8B-B14F-4D97-AF65-F5344CB8AC3E}">
        <p14:creationId xmlns:p14="http://schemas.microsoft.com/office/powerpoint/2010/main" val="905790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A2DA5B-F2A7-B6C7-8056-948B13DD62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EDBB15-8F09-2D1E-8B5D-8DEDA46CD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96DF5E-90B2-3215-9EBD-02EF1E316A0D}"/>
              </a:ext>
            </a:extLst>
          </p:cNvPr>
          <p:cNvSpPr>
            <a:spLocks noGrp="1"/>
          </p:cNvSpPr>
          <p:nvPr>
            <p:ph type="dt" sz="half" idx="10"/>
          </p:nvPr>
        </p:nvSpPr>
        <p:spPr/>
        <p:txBody>
          <a:bodyPr/>
          <a:lstStyle/>
          <a:p>
            <a:fld id="{8AC84DAA-1F14-4846-8EEA-CC4A71DA2209}" type="datetimeFigureOut">
              <a:rPr lang="en-IN" smtClean="0"/>
              <a:t>06-08-2023</a:t>
            </a:fld>
            <a:endParaRPr lang="en-IN"/>
          </a:p>
        </p:txBody>
      </p:sp>
      <p:sp>
        <p:nvSpPr>
          <p:cNvPr id="5" name="Footer Placeholder 4">
            <a:extLst>
              <a:ext uri="{FF2B5EF4-FFF2-40B4-BE49-F238E27FC236}">
                <a16:creationId xmlns:a16="http://schemas.microsoft.com/office/drawing/2014/main" id="{B51F91CC-810B-27D9-BF2E-186A1FC31F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7C62A3-DE0D-4B8D-3707-D8F2EA8ACAC2}"/>
              </a:ext>
            </a:extLst>
          </p:cNvPr>
          <p:cNvSpPr>
            <a:spLocks noGrp="1"/>
          </p:cNvSpPr>
          <p:nvPr>
            <p:ph type="sldNum" sz="quarter" idx="12"/>
          </p:nvPr>
        </p:nvSpPr>
        <p:spPr/>
        <p:txBody>
          <a:bodyPr/>
          <a:lstStyle/>
          <a:p>
            <a:fld id="{9059D949-99AF-441E-96C6-0A86A1C84BD6}" type="slidenum">
              <a:rPr lang="en-IN" smtClean="0"/>
              <a:t>‹#›</a:t>
            </a:fld>
            <a:endParaRPr lang="en-IN"/>
          </a:p>
        </p:txBody>
      </p:sp>
    </p:spTree>
    <p:extLst>
      <p:ext uri="{BB962C8B-B14F-4D97-AF65-F5344CB8AC3E}">
        <p14:creationId xmlns:p14="http://schemas.microsoft.com/office/powerpoint/2010/main" val="912686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3563-5E96-A50B-A835-B65522226C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822B57-354E-8735-77C1-96CA78F5EB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60E613-E803-AEAD-A38A-462381E7C992}"/>
              </a:ext>
            </a:extLst>
          </p:cNvPr>
          <p:cNvSpPr>
            <a:spLocks noGrp="1"/>
          </p:cNvSpPr>
          <p:nvPr>
            <p:ph type="dt" sz="half" idx="10"/>
          </p:nvPr>
        </p:nvSpPr>
        <p:spPr/>
        <p:txBody>
          <a:bodyPr/>
          <a:lstStyle/>
          <a:p>
            <a:fld id="{8AC84DAA-1F14-4846-8EEA-CC4A71DA2209}" type="datetimeFigureOut">
              <a:rPr lang="en-IN" smtClean="0"/>
              <a:t>06-08-2023</a:t>
            </a:fld>
            <a:endParaRPr lang="en-IN"/>
          </a:p>
        </p:txBody>
      </p:sp>
      <p:sp>
        <p:nvSpPr>
          <p:cNvPr id="5" name="Footer Placeholder 4">
            <a:extLst>
              <a:ext uri="{FF2B5EF4-FFF2-40B4-BE49-F238E27FC236}">
                <a16:creationId xmlns:a16="http://schemas.microsoft.com/office/drawing/2014/main" id="{8949826F-CE10-8167-F5B8-4686255C44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145375-F6C1-EF56-A75A-97439BF74D8F}"/>
              </a:ext>
            </a:extLst>
          </p:cNvPr>
          <p:cNvSpPr>
            <a:spLocks noGrp="1"/>
          </p:cNvSpPr>
          <p:nvPr>
            <p:ph type="sldNum" sz="quarter" idx="12"/>
          </p:nvPr>
        </p:nvSpPr>
        <p:spPr/>
        <p:txBody>
          <a:bodyPr/>
          <a:lstStyle/>
          <a:p>
            <a:fld id="{9059D949-99AF-441E-96C6-0A86A1C84BD6}" type="slidenum">
              <a:rPr lang="en-IN" smtClean="0"/>
              <a:t>‹#›</a:t>
            </a:fld>
            <a:endParaRPr lang="en-IN"/>
          </a:p>
        </p:txBody>
      </p:sp>
    </p:spTree>
    <p:extLst>
      <p:ext uri="{BB962C8B-B14F-4D97-AF65-F5344CB8AC3E}">
        <p14:creationId xmlns:p14="http://schemas.microsoft.com/office/powerpoint/2010/main" val="3940821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205C-FD1B-67AD-5880-A82E27F93A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0380D7-915F-4E26-53E5-5A32BE90A0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C81388-18AD-3F56-AAB6-271DA37EC37C}"/>
              </a:ext>
            </a:extLst>
          </p:cNvPr>
          <p:cNvSpPr>
            <a:spLocks noGrp="1"/>
          </p:cNvSpPr>
          <p:nvPr>
            <p:ph type="dt" sz="half" idx="10"/>
          </p:nvPr>
        </p:nvSpPr>
        <p:spPr/>
        <p:txBody>
          <a:bodyPr/>
          <a:lstStyle/>
          <a:p>
            <a:fld id="{8AC84DAA-1F14-4846-8EEA-CC4A71DA2209}" type="datetimeFigureOut">
              <a:rPr lang="en-IN" smtClean="0"/>
              <a:t>06-08-2023</a:t>
            </a:fld>
            <a:endParaRPr lang="en-IN"/>
          </a:p>
        </p:txBody>
      </p:sp>
      <p:sp>
        <p:nvSpPr>
          <p:cNvPr id="5" name="Footer Placeholder 4">
            <a:extLst>
              <a:ext uri="{FF2B5EF4-FFF2-40B4-BE49-F238E27FC236}">
                <a16:creationId xmlns:a16="http://schemas.microsoft.com/office/drawing/2014/main" id="{4992B312-16FB-D06D-3164-323AAAC850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EE98B6-F875-3BDF-5AB5-368F0FD03D42}"/>
              </a:ext>
            </a:extLst>
          </p:cNvPr>
          <p:cNvSpPr>
            <a:spLocks noGrp="1"/>
          </p:cNvSpPr>
          <p:nvPr>
            <p:ph type="sldNum" sz="quarter" idx="12"/>
          </p:nvPr>
        </p:nvSpPr>
        <p:spPr/>
        <p:txBody>
          <a:bodyPr/>
          <a:lstStyle/>
          <a:p>
            <a:fld id="{9059D949-99AF-441E-96C6-0A86A1C84BD6}" type="slidenum">
              <a:rPr lang="en-IN" smtClean="0"/>
              <a:t>‹#›</a:t>
            </a:fld>
            <a:endParaRPr lang="en-IN"/>
          </a:p>
        </p:txBody>
      </p:sp>
    </p:spTree>
    <p:extLst>
      <p:ext uri="{BB962C8B-B14F-4D97-AF65-F5344CB8AC3E}">
        <p14:creationId xmlns:p14="http://schemas.microsoft.com/office/powerpoint/2010/main" val="1855710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3006-BBCB-9A5C-139E-2D7BAEBA36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0B2381-E7E3-9826-30F7-C38D75AA77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C5F3AD-1E7B-AB8C-AAB0-5857D00845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DD5AE6-D860-8329-5E63-9886F6229D5F}"/>
              </a:ext>
            </a:extLst>
          </p:cNvPr>
          <p:cNvSpPr>
            <a:spLocks noGrp="1"/>
          </p:cNvSpPr>
          <p:nvPr>
            <p:ph type="dt" sz="half" idx="10"/>
          </p:nvPr>
        </p:nvSpPr>
        <p:spPr/>
        <p:txBody>
          <a:bodyPr/>
          <a:lstStyle/>
          <a:p>
            <a:fld id="{8AC84DAA-1F14-4846-8EEA-CC4A71DA2209}" type="datetimeFigureOut">
              <a:rPr lang="en-IN" smtClean="0"/>
              <a:t>06-08-2023</a:t>
            </a:fld>
            <a:endParaRPr lang="en-IN"/>
          </a:p>
        </p:txBody>
      </p:sp>
      <p:sp>
        <p:nvSpPr>
          <p:cNvPr id="6" name="Footer Placeholder 5">
            <a:extLst>
              <a:ext uri="{FF2B5EF4-FFF2-40B4-BE49-F238E27FC236}">
                <a16:creationId xmlns:a16="http://schemas.microsoft.com/office/drawing/2014/main" id="{3EC5F44D-469E-F66D-CDE6-78617F7532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5CBD34-A7E5-67A4-3215-C2FBBF2C84DA}"/>
              </a:ext>
            </a:extLst>
          </p:cNvPr>
          <p:cNvSpPr>
            <a:spLocks noGrp="1"/>
          </p:cNvSpPr>
          <p:nvPr>
            <p:ph type="sldNum" sz="quarter" idx="12"/>
          </p:nvPr>
        </p:nvSpPr>
        <p:spPr/>
        <p:txBody>
          <a:bodyPr/>
          <a:lstStyle/>
          <a:p>
            <a:fld id="{9059D949-99AF-441E-96C6-0A86A1C84BD6}" type="slidenum">
              <a:rPr lang="en-IN" smtClean="0"/>
              <a:t>‹#›</a:t>
            </a:fld>
            <a:endParaRPr lang="en-IN"/>
          </a:p>
        </p:txBody>
      </p:sp>
    </p:spTree>
    <p:extLst>
      <p:ext uri="{BB962C8B-B14F-4D97-AF65-F5344CB8AC3E}">
        <p14:creationId xmlns:p14="http://schemas.microsoft.com/office/powerpoint/2010/main" val="4241608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48F10-63DD-21E1-1E38-5296FA1E46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DEA33B-4254-914B-F5F2-93433DAC1D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081EE8-68CA-B4DA-FA92-0D13C2DCD6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8185A2E-AED8-4606-9805-B39D24B16C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658C1B-2F3D-EB65-1682-2AE3B1D40B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C80861-1328-85C5-DE6C-32463F548A28}"/>
              </a:ext>
            </a:extLst>
          </p:cNvPr>
          <p:cNvSpPr>
            <a:spLocks noGrp="1"/>
          </p:cNvSpPr>
          <p:nvPr>
            <p:ph type="dt" sz="half" idx="10"/>
          </p:nvPr>
        </p:nvSpPr>
        <p:spPr/>
        <p:txBody>
          <a:bodyPr/>
          <a:lstStyle/>
          <a:p>
            <a:fld id="{8AC84DAA-1F14-4846-8EEA-CC4A71DA2209}" type="datetimeFigureOut">
              <a:rPr lang="en-IN" smtClean="0"/>
              <a:t>06-08-2023</a:t>
            </a:fld>
            <a:endParaRPr lang="en-IN"/>
          </a:p>
        </p:txBody>
      </p:sp>
      <p:sp>
        <p:nvSpPr>
          <p:cNvPr id="8" name="Footer Placeholder 7">
            <a:extLst>
              <a:ext uri="{FF2B5EF4-FFF2-40B4-BE49-F238E27FC236}">
                <a16:creationId xmlns:a16="http://schemas.microsoft.com/office/drawing/2014/main" id="{C03EB617-178F-C123-0B95-8060C17D8D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A0418E-E6E4-4E15-3FD8-6F106B8CB9AA}"/>
              </a:ext>
            </a:extLst>
          </p:cNvPr>
          <p:cNvSpPr>
            <a:spLocks noGrp="1"/>
          </p:cNvSpPr>
          <p:nvPr>
            <p:ph type="sldNum" sz="quarter" idx="12"/>
          </p:nvPr>
        </p:nvSpPr>
        <p:spPr/>
        <p:txBody>
          <a:bodyPr/>
          <a:lstStyle/>
          <a:p>
            <a:fld id="{9059D949-99AF-441E-96C6-0A86A1C84BD6}" type="slidenum">
              <a:rPr lang="en-IN" smtClean="0"/>
              <a:t>‹#›</a:t>
            </a:fld>
            <a:endParaRPr lang="en-IN"/>
          </a:p>
        </p:txBody>
      </p:sp>
    </p:spTree>
    <p:extLst>
      <p:ext uri="{BB962C8B-B14F-4D97-AF65-F5344CB8AC3E}">
        <p14:creationId xmlns:p14="http://schemas.microsoft.com/office/powerpoint/2010/main" val="3424896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E0E74-8EE8-2D39-08CC-E46216AD2A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8D87B9-7D18-7318-8E95-21A51159CAD7}"/>
              </a:ext>
            </a:extLst>
          </p:cNvPr>
          <p:cNvSpPr>
            <a:spLocks noGrp="1"/>
          </p:cNvSpPr>
          <p:nvPr>
            <p:ph type="dt" sz="half" idx="10"/>
          </p:nvPr>
        </p:nvSpPr>
        <p:spPr/>
        <p:txBody>
          <a:bodyPr/>
          <a:lstStyle/>
          <a:p>
            <a:fld id="{8AC84DAA-1F14-4846-8EEA-CC4A71DA2209}" type="datetimeFigureOut">
              <a:rPr lang="en-IN" smtClean="0"/>
              <a:t>06-08-2023</a:t>
            </a:fld>
            <a:endParaRPr lang="en-IN"/>
          </a:p>
        </p:txBody>
      </p:sp>
      <p:sp>
        <p:nvSpPr>
          <p:cNvPr id="4" name="Footer Placeholder 3">
            <a:extLst>
              <a:ext uri="{FF2B5EF4-FFF2-40B4-BE49-F238E27FC236}">
                <a16:creationId xmlns:a16="http://schemas.microsoft.com/office/drawing/2014/main" id="{DBB97560-6FF1-5869-D5CD-4411A1A3D0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2EAE6E-9E5B-36DB-8B70-CADCA80C6D96}"/>
              </a:ext>
            </a:extLst>
          </p:cNvPr>
          <p:cNvSpPr>
            <a:spLocks noGrp="1"/>
          </p:cNvSpPr>
          <p:nvPr>
            <p:ph type="sldNum" sz="quarter" idx="12"/>
          </p:nvPr>
        </p:nvSpPr>
        <p:spPr/>
        <p:txBody>
          <a:bodyPr/>
          <a:lstStyle/>
          <a:p>
            <a:fld id="{9059D949-99AF-441E-96C6-0A86A1C84BD6}" type="slidenum">
              <a:rPr lang="en-IN" smtClean="0"/>
              <a:t>‹#›</a:t>
            </a:fld>
            <a:endParaRPr lang="en-IN"/>
          </a:p>
        </p:txBody>
      </p:sp>
    </p:spTree>
    <p:extLst>
      <p:ext uri="{BB962C8B-B14F-4D97-AF65-F5344CB8AC3E}">
        <p14:creationId xmlns:p14="http://schemas.microsoft.com/office/powerpoint/2010/main" val="1320892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0818C-40FE-D733-74B2-AFDBBF416BBB}"/>
              </a:ext>
            </a:extLst>
          </p:cNvPr>
          <p:cNvSpPr>
            <a:spLocks noGrp="1"/>
          </p:cNvSpPr>
          <p:nvPr>
            <p:ph type="dt" sz="half" idx="10"/>
          </p:nvPr>
        </p:nvSpPr>
        <p:spPr/>
        <p:txBody>
          <a:bodyPr/>
          <a:lstStyle/>
          <a:p>
            <a:fld id="{8AC84DAA-1F14-4846-8EEA-CC4A71DA2209}" type="datetimeFigureOut">
              <a:rPr lang="en-IN" smtClean="0"/>
              <a:t>06-08-2023</a:t>
            </a:fld>
            <a:endParaRPr lang="en-IN"/>
          </a:p>
        </p:txBody>
      </p:sp>
      <p:sp>
        <p:nvSpPr>
          <p:cNvPr id="3" name="Footer Placeholder 2">
            <a:extLst>
              <a:ext uri="{FF2B5EF4-FFF2-40B4-BE49-F238E27FC236}">
                <a16:creationId xmlns:a16="http://schemas.microsoft.com/office/drawing/2014/main" id="{1BF924E4-28D0-8C81-B52E-A9EE661589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5345AF3-B747-70BF-F3D4-68D4E8079404}"/>
              </a:ext>
            </a:extLst>
          </p:cNvPr>
          <p:cNvSpPr>
            <a:spLocks noGrp="1"/>
          </p:cNvSpPr>
          <p:nvPr>
            <p:ph type="sldNum" sz="quarter" idx="12"/>
          </p:nvPr>
        </p:nvSpPr>
        <p:spPr/>
        <p:txBody>
          <a:bodyPr/>
          <a:lstStyle/>
          <a:p>
            <a:fld id="{9059D949-99AF-441E-96C6-0A86A1C84BD6}" type="slidenum">
              <a:rPr lang="en-IN" smtClean="0"/>
              <a:t>‹#›</a:t>
            </a:fld>
            <a:endParaRPr lang="en-IN"/>
          </a:p>
        </p:txBody>
      </p:sp>
    </p:spTree>
    <p:extLst>
      <p:ext uri="{BB962C8B-B14F-4D97-AF65-F5344CB8AC3E}">
        <p14:creationId xmlns:p14="http://schemas.microsoft.com/office/powerpoint/2010/main" val="404864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5CEE-D509-741F-EE58-046408B6A3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8A225F-C3F4-6B3C-E730-97CE38B7FC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A3F7C2-8925-198E-FE40-D8BC443C88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03A727-FDF8-E367-04CB-8734C400FC83}"/>
              </a:ext>
            </a:extLst>
          </p:cNvPr>
          <p:cNvSpPr>
            <a:spLocks noGrp="1"/>
          </p:cNvSpPr>
          <p:nvPr>
            <p:ph type="dt" sz="half" idx="10"/>
          </p:nvPr>
        </p:nvSpPr>
        <p:spPr/>
        <p:txBody>
          <a:bodyPr/>
          <a:lstStyle/>
          <a:p>
            <a:fld id="{8AC84DAA-1F14-4846-8EEA-CC4A71DA2209}" type="datetimeFigureOut">
              <a:rPr lang="en-IN" smtClean="0"/>
              <a:t>06-08-2023</a:t>
            </a:fld>
            <a:endParaRPr lang="en-IN"/>
          </a:p>
        </p:txBody>
      </p:sp>
      <p:sp>
        <p:nvSpPr>
          <p:cNvPr id="6" name="Footer Placeholder 5">
            <a:extLst>
              <a:ext uri="{FF2B5EF4-FFF2-40B4-BE49-F238E27FC236}">
                <a16:creationId xmlns:a16="http://schemas.microsoft.com/office/drawing/2014/main" id="{BE735139-59A0-FA6B-510E-CB89E3245C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EC5F38-F252-3D95-9F6D-29410D198B21}"/>
              </a:ext>
            </a:extLst>
          </p:cNvPr>
          <p:cNvSpPr>
            <a:spLocks noGrp="1"/>
          </p:cNvSpPr>
          <p:nvPr>
            <p:ph type="sldNum" sz="quarter" idx="12"/>
          </p:nvPr>
        </p:nvSpPr>
        <p:spPr/>
        <p:txBody>
          <a:bodyPr/>
          <a:lstStyle/>
          <a:p>
            <a:fld id="{9059D949-99AF-441E-96C6-0A86A1C84BD6}" type="slidenum">
              <a:rPr lang="en-IN" smtClean="0"/>
              <a:t>‹#›</a:t>
            </a:fld>
            <a:endParaRPr lang="en-IN"/>
          </a:p>
        </p:txBody>
      </p:sp>
    </p:spTree>
    <p:extLst>
      <p:ext uri="{BB962C8B-B14F-4D97-AF65-F5344CB8AC3E}">
        <p14:creationId xmlns:p14="http://schemas.microsoft.com/office/powerpoint/2010/main" val="3967269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F736-AD9D-55A4-C4F8-AFC7F0D09E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DA119F-29E2-383C-DE4C-B8E3B4EF3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1CB82A3-8A94-2DC8-F8B6-0D111BACA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B71894-05B2-E43E-779C-B1EE5A259529}"/>
              </a:ext>
            </a:extLst>
          </p:cNvPr>
          <p:cNvSpPr>
            <a:spLocks noGrp="1"/>
          </p:cNvSpPr>
          <p:nvPr>
            <p:ph type="dt" sz="half" idx="10"/>
          </p:nvPr>
        </p:nvSpPr>
        <p:spPr/>
        <p:txBody>
          <a:bodyPr/>
          <a:lstStyle/>
          <a:p>
            <a:fld id="{8AC84DAA-1F14-4846-8EEA-CC4A71DA2209}" type="datetimeFigureOut">
              <a:rPr lang="en-IN" smtClean="0"/>
              <a:t>06-08-2023</a:t>
            </a:fld>
            <a:endParaRPr lang="en-IN"/>
          </a:p>
        </p:txBody>
      </p:sp>
      <p:sp>
        <p:nvSpPr>
          <p:cNvPr id="6" name="Footer Placeholder 5">
            <a:extLst>
              <a:ext uri="{FF2B5EF4-FFF2-40B4-BE49-F238E27FC236}">
                <a16:creationId xmlns:a16="http://schemas.microsoft.com/office/drawing/2014/main" id="{3B93EDD2-2093-9EFA-7793-661DE891D4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5ABA8F-CD7F-230E-BCF1-A198D3B01400}"/>
              </a:ext>
            </a:extLst>
          </p:cNvPr>
          <p:cNvSpPr>
            <a:spLocks noGrp="1"/>
          </p:cNvSpPr>
          <p:nvPr>
            <p:ph type="sldNum" sz="quarter" idx="12"/>
          </p:nvPr>
        </p:nvSpPr>
        <p:spPr/>
        <p:txBody>
          <a:bodyPr/>
          <a:lstStyle/>
          <a:p>
            <a:fld id="{9059D949-99AF-441E-96C6-0A86A1C84BD6}" type="slidenum">
              <a:rPr lang="en-IN" smtClean="0"/>
              <a:t>‹#›</a:t>
            </a:fld>
            <a:endParaRPr lang="en-IN"/>
          </a:p>
        </p:txBody>
      </p:sp>
    </p:spTree>
    <p:extLst>
      <p:ext uri="{BB962C8B-B14F-4D97-AF65-F5344CB8AC3E}">
        <p14:creationId xmlns:p14="http://schemas.microsoft.com/office/powerpoint/2010/main" val="211050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B21B3B-9D4F-3652-CE64-30A1E38B97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64EBFC-5B1E-3EC0-C33F-E27F22961C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AAD1EF-179C-460E-98E8-F32E602C77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84DAA-1F14-4846-8EEA-CC4A71DA2209}" type="datetimeFigureOut">
              <a:rPr lang="en-IN" smtClean="0"/>
              <a:t>06-08-2023</a:t>
            </a:fld>
            <a:endParaRPr lang="en-IN"/>
          </a:p>
        </p:txBody>
      </p:sp>
      <p:sp>
        <p:nvSpPr>
          <p:cNvPr id="5" name="Footer Placeholder 4">
            <a:extLst>
              <a:ext uri="{FF2B5EF4-FFF2-40B4-BE49-F238E27FC236}">
                <a16:creationId xmlns:a16="http://schemas.microsoft.com/office/drawing/2014/main" id="{0F5EB017-2B2F-E4CA-5793-6621448F3F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D56A6E-38E2-91B0-A4FD-46014745DC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59D949-99AF-441E-96C6-0A86A1C84BD6}" type="slidenum">
              <a:rPr lang="en-IN" smtClean="0"/>
              <a:t>‹#›</a:t>
            </a:fld>
            <a:endParaRPr lang="en-IN"/>
          </a:p>
        </p:txBody>
      </p:sp>
    </p:spTree>
    <p:extLst>
      <p:ext uri="{BB962C8B-B14F-4D97-AF65-F5344CB8AC3E}">
        <p14:creationId xmlns:p14="http://schemas.microsoft.com/office/powerpoint/2010/main" val="954259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80ED487-181A-B9FD-D83B-053FCEA4D0C0}"/>
              </a:ext>
            </a:extLst>
          </p:cNvPr>
          <p:cNvPicPr>
            <a:picLocks noChangeAspect="1"/>
          </p:cNvPicPr>
          <p:nvPr/>
        </p:nvPicPr>
        <p:blipFill rotWithShape="1">
          <a:blip r:embed="rId2">
            <a:alphaModFix amt="40000"/>
          </a:blip>
          <a:srcRect t="976" b="13797"/>
          <a:stretch/>
        </p:blipFill>
        <p:spPr>
          <a:xfrm>
            <a:off x="20" y="-1784"/>
            <a:ext cx="12191980" cy="6858000"/>
          </a:xfrm>
          <a:prstGeom prst="rect">
            <a:avLst/>
          </a:prstGeom>
        </p:spPr>
      </p:pic>
      <p:sp>
        <p:nvSpPr>
          <p:cNvPr id="11" name="Right Triangle 1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BBA8E8-2F30-EF62-DBC6-C122DECE34D2}"/>
              </a:ext>
            </a:extLst>
          </p:cNvPr>
          <p:cNvSpPr>
            <a:spLocks noGrp="1"/>
          </p:cNvSpPr>
          <p:nvPr>
            <p:ph type="ctrTitle"/>
          </p:nvPr>
        </p:nvSpPr>
        <p:spPr>
          <a:xfrm>
            <a:off x="1675349" y="1008993"/>
            <a:ext cx="8841302" cy="3542045"/>
          </a:xfrm>
        </p:spPr>
        <p:txBody>
          <a:bodyPr anchor="b">
            <a:normAutofit/>
          </a:bodyPr>
          <a:lstStyle/>
          <a:p>
            <a:pPr algn="l"/>
            <a:r>
              <a:rPr lang="en-IN" sz="8100" dirty="0">
                <a:solidFill>
                  <a:srgbClr val="FFFFFF"/>
                </a:solidFill>
              </a:rPr>
              <a:t>Tweet Classifier Using Random Forest</a:t>
            </a:r>
          </a:p>
        </p:txBody>
      </p:sp>
      <p:sp>
        <p:nvSpPr>
          <p:cNvPr id="3" name="Subtitle 2">
            <a:extLst>
              <a:ext uri="{FF2B5EF4-FFF2-40B4-BE49-F238E27FC236}">
                <a16:creationId xmlns:a16="http://schemas.microsoft.com/office/drawing/2014/main" id="{9C3BD943-5181-2634-9B78-0393E67C94FF}"/>
              </a:ext>
            </a:extLst>
          </p:cNvPr>
          <p:cNvSpPr>
            <a:spLocks noGrp="1"/>
          </p:cNvSpPr>
          <p:nvPr>
            <p:ph type="subTitle" idx="1"/>
          </p:nvPr>
        </p:nvSpPr>
        <p:spPr>
          <a:xfrm>
            <a:off x="1675349" y="4582814"/>
            <a:ext cx="6742227" cy="1312657"/>
          </a:xfrm>
        </p:spPr>
        <p:txBody>
          <a:bodyPr anchor="t">
            <a:normAutofit/>
          </a:bodyPr>
          <a:lstStyle/>
          <a:p>
            <a:pPr algn="l"/>
            <a:r>
              <a:rPr lang="en-IN" sz="1500" dirty="0">
                <a:solidFill>
                  <a:srgbClr val="FFFFFF"/>
                </a:solidFill>
              </a:rPr>
              <a:t>Shiva </a:t>
            </a:r>
            <a:r>
              <a:rPr lang="en-IN" sz="1500" dirty="0" err="1">
                <a:solidFill>
                  <a:srgbClr val="FFFFFF"/>
                </a:solidFill>
              </a:rPr>
              <a:t>sai</a:t>
            </a:r>
            <a:r>
              <a:rPr lang="en-IN" sz="1500" dirty="0">
                <a:solidFill>
                  <a:srgbClr val="FFFFFF"/>
                </a:solidFill>
              </a:rPr>
              <a:t> Konda</a:t>
            </a:r>
          </a:p>
          <a:p>
            <a:pPr algn="l"/>
            <a:r>
              <a:rPr lang="en-IN" sz="1500" dirty="0">
                <a:solidFill>
                  <a:srgbClr val="FFFFFF"/>
                </a:solidFill>
              </a:rPr>
              <a:t>Sowmya </a:t>
            </a:r>
            <a:r>
              <a:rPr lang="en-IN" sz="1500" dirty="0" err="1">
                <a:solidFill>
                  <a:srgbClr val="FFFFFF"/>
                </a:solidFill>
              </a:rPr>
              <a:t>Varanganti</a:t>
            </a:r>
            <a:endParaRPr lang="en-IN" sz="1500" dirty="0">
              <a:solidFill>
                <a:srgbClr val="FFFFFF"/>
              </a:solidFill>
            </a:endParaRPr>
          </a:p>
          <a:p>
            <a:pPr algn="l"/>
            <a:r>
              <a:rPr lang="en-IN" sz="1500" dirty="0">
                <a:solidFill>
                  <a:srgbClr val="FFFFFF"/>
                </a:solidFill>
              </a:rPr>
              <a:t>Siri Chandana </a:t>
            </a:r>
            <a:r>
              <a:rPr lang="en-IN" sz="1500" dirty="0" err="1">
                <a:solidFill>
                  <a:srgbClr val="FFFFFF"/>
                </a:solidFill>
              </a:rPr>
              <a:t>Bomma</a:t>
            </a:r>
            <a:endParaRPr lang="en-IN" sz="1500" dirty="0">
              <a:solidFill>
                <a:srgbClr val="FFFFFF"/>
              </a:solidFill>
            </a:endParaRPr>
          </a:p>
          <a:p>
            <a:pPr algn="l"/>
            <a:r>
              <a:rPr lang="en-IN" sz="1500" dirty="0">
                <a:solidFill>
                  <a:srgbClr val="FFFFFF"/>
                </a:solidFill>
              </a:rPr>
              <a:t>Sowmya Katla</a:t>
            </a:r>
          </a:p>
        </p:txBody>
      </p:sp>
    </p:spTree>
    <p:extLst>
      <p:ext uri="{BB962C8B-B14F-4D97-AF65-F5344CB8AC3E}">
        <p14:creationId xmlns:p14="http://schemas.microsoft.com/office/powerpoint/2010/main" val="2852245959"/>
      </p:ext>
    </p:extLst>
  </p:cSld>
  <p:clrMapOvr>
    <a:masterClrMapping/>
  </p:clrMapOvr>
  <mc:AlternateContent xmlns:mc="http://schemas.openxmlformats.org/markup-compatibility/2006" xmlns:p14="http://schemas.microsoft.com/office/powerpoint/2010/main">
    <mc:Choice Requires="p14">
      <p:transition spd="slow" p14:dur="2000" advTm="18486"/>
    </mc:Choice>
    <mc:Fallback xmlns="">
      <p:transition spd="slow" advTm="1848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DB606E-5B2A-32C4-2D4C-3EE0DE8206FA}"/>
              </a:ext>
            </a:extLst>
          </p:cNvPr>
          <p:cNvSpPr>
            <a:spLocks noGrp="1"/>
          </p:cNvSpPr>
          <p:nvPr>
            <p:ph type="title"/>
          </p:nvPr>
        </p:nvSpPr>
        <p:spPr>
          <a:xfrm>
            <a:off x="1156851" y="637762"/>
            <a:ext cx="9888496" cy="900131"/>
          </a:xfrm>
        </p:spPr>
        <p:txBody>
          <a:bodyPr anchor="t">
            <a:normAutofit/>
          </a:bodyPr>
          <a:lstStyle/>
          <a:p>
            <a:r>
              <a:rPr lang="en-IN" sz="4000">
                <a:solidFill>
                  <a:schemeClr val="bg1"/>
                </a:solidFill>
              </a:rPr>
              <a:t>Checkpoint 1</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B73A3B-8282-8B53-24D1-DBC3313796A5}"/>
              </a:ext>
            </a:extLst>
          </p:cNvPr>
          <p:cNvSpPr>
            <a:spLocks noGrp="1"/>
          </p:cNvSpPr>
          <p:nvPr>
            <p:ph idx="1"/>
          </p:nvPr>
        </p:nvSpPr>
        <p:spPr>
          <a:xfrm>
            <a:off x="1155548" y="2217343"/>
            <a:ext cx="9880893" cy="3959619"/>
          </a:xfrm>
        </p:spPr>
        <p:txBody>
          <a:bodyPr>
            <a:normAutofit/>
          </a:bodyPr>
          <a:lstStyle/>
          <a:p>
            <a:r>
              <a:rPr lang="en-US" sz="2200" dirty="0">
                <a:latin typeface="Times New Roman" panose="02020603050405020304" pitchFamily="18" charset="0"/>
                <a:cs typeface="Times New Roman" panose="02020603050405020304" pitchFamily="18" charset="0"/>
              </a:rPr>
              <a:t>By tweet classifier using Random Forest algorithm we aim to classify customer tweets as favorable, negative, or neutral. The tweet classifier handles sentiment analysis, social media marketing, consumer feedback analysis, brand monitoring, and market research. Kaggle provided 1.6 million tweets. TF-IDF converts numbers and GPT models contextualize embeddings for feature extraction. Data collection, pre-processing, feature extraction, Random Forest classifier implementation, and outcome evaluation follow a flowchart. The project seeks to improve understanding of Twitter sentiment analysis, real-world data handling, Random Forest implementation, performance evaluation, and relevant insights. </a:t>
            </a:r>
          </a:p>
          <a:p>
            <a:r>
              <a:rPr lang="en-US" sz="2200" dirty="0">
                <a:latin typeface="Times New Roman" panose="02020603050405020304" pitchFamily="18" charset="0"/>
                <a:cs typeface="Times New Roman" panose="02020603050405020304" pitchFamily="18" charset="0"/>
              </a:rPr>
              <a:t>The Random Forest twitter classifier project analyzes customer sentiment in tweets to deliver insights for numerous applications. It implements and evaluates sentiment analysis and machine learning methods to improve knowledge.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479134"/>
      </p:ext>
    </p:extLst>
  </p:cSld>
  <p:clrMapOvr>
    <a:masterClrMapping/>
  </p:clrMapOvr>
  <mc:AlternateContent xmlns:mc="http://schemas.openxmlformats.org/markup-compatibility/2006" xmlns:p14="http://schemas.microsoft.com/office/powerpoint/2010/main">
    <mc:Choice Requires="p14">
      <p:transition spd="slow" p14:dur="2000" advTm="61800"/>
    </mc:Choice>
    <mc:Fallback xmlns="">
      <p:transition spd="slow" advTm="618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FEED0-2EDD-53FE-DEAD-9220A84AD9B2}"/>
              </a:ext>
            </a:extLst>
          </p:cNvPr>
          <p:cNvSpPr>
            <a:spLocks noGrp="1"/>
          </p:cNvSpPr>
          <p:nvPr>
            <p:ph type="title"/>
          </p:nvPr>
        </p:nvSpPr>
        <p:spPr>
          <a:xfrm>
            <a:off x="1156851" y="637762"/>
            <a:ext cx="9888496" cy="900131"/>
          </a:xfrm>
        </p:spPr>
        <p:txBody>
          <a:bodyPr anchor="t">
            <a:normAutofit/>
          </a:bodyPr>
          <a:lstStyle/>
          <a:p>
            <a:r>
              <a:rPr lang="en-IN" sz="4000">
                <a:solidFill>
                  <a:schemeClr val="bg1"/>
                </a:solidFill>
              </a:rPr>
              <a:t>Checkpoint 2</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B662CF-1415-FB60-0DCD-7F55E749F2E0}"/>
              </a:ext>
            </a:extLst>
          </p:cNvPr>
          <p:cNvSpPr>
            <a:spLocks noGrp="1"/>
          </p:cNvSpPr>
          <p:nvPr>
            <p:ph idx="1"/>
          </p:nvPr>
        </p:nvSpPr>
        <p:spPr>
          <a:xfrm>
            <a:off x="1155548" y="2217343"/>
            <a:ext cx="9880893" cy="3959619"/>
          </a:xfrm>
        </p:spPr>
        <p:txBody>
          <a:bodyPr>
            <a:normAutofit/>
          </a:bodyPr>
          <a:lstStyle/>
          <a:p>
            <a:r>
              <a:rPr lang="en-US" sz="2000" dirty="0">
                <a:latin typeface="Times New Roman" panose="02020603050405020304" pitchFamily="18" charset="0"/>
                <a:cs typeface="Times New Roman" panose="02020603050405020304" pitchFamily="18" charset="0"/>
              </a:rPr>
              <a:t>The checkpoint 2 is explained with dataset description i.e., dataset has six fields: Target (polarity), Ids (ID), Date (date), Flag (query), User (author), and Text (content). GPT preprocessing removes special characters, URLs, mentions, and hashtags from tweets. Tokenization processes words. Pretrained GPT models incorporate tweets and extract features. The Random Forest classifier has training and testing sets. For classification and regression, the Random Forest approach is popular. Ensemble learning improves predictions. Tweets are preprocessed for special characters, hashtags, mentions, and URLs. TF-IDF matrices represent dataset features. Categories label tweets. The Random Forest classifier training and testing sets are then created.</a:t>
            </a:r>
          </a:p>
          <a:p>
            <a:r>
              <a:rPr lang="en-US" sz="2000" dirty="0">
                <a:latin typeface="Times New Roman" panose="02020603050405020304" pitchFamily="18" charset="0"/>
                <a:cs typeface="Times New Roman" panose="02020603050405020304" pitchFamily="18" charset="0"/>
              </a:rPr>
              <a:t>The tweet classifier project preprocesses and extracts features using GPT and TF-IDF. The Random Forest algorithm is trained and tested to identify tweets by sentiment and polarity.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7412628"/>
      </p:ext>
    </p:extLst>
  </p:cSld>
  <p:clrMapOvr>
    <a:masterClrMapping/>
  </p:clrMapOvr>
  <mc:AlternateContent xmlns:mc="http://schemas.openxmlformats.org/markup-compatibility/2006" xmlns:p14="http://schemas.microsoft.com/office/powerpoint/2010/main">
    <mc:Choice Requires="p14">
      <p:transition spd="slow" p14:dur="2000" advTm="75267"/>
    </mc:Choice>
    <mc:Fallback xmlns="">
      <p:transition spd="slow" advTm="7526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0743F2-D665-086A-9CB4-A2CDCE52D221}"/>
              </a:ext>
            </a:extLst>
          </p:cNvPr>
          <p:cNvSpPr>
            <a:spLocks noGrp="1"/>
          </p:cNvSpPr>
          <p:nvPr>
            <p:ph type="title"/>
          </p:nvPr>
        </p:nvSpPr>
        <p:spPr>
          <a:xfrm>
            <a:off x="1156851" y="637762"/>
            <a:ext cx="9888496" cy="900131"/>
          </a:xfrm>
        </p:spPr>
        <p:txBody>
          <a:bodyPr anchor="t">
            <a:normAutofit/>
          </a:bodyPr>
          <a:lstStyle/>
          <a:p>
            <a:r>
              <a:rPr lang="en-IN" sz="4000">
                <a:solidFill>
                  <a:schemeClr val="bg1"/>
                </a:solidFill>
              </a:rPr>
              <a:t>Checkpoint 3</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BB033AA-7417-D261-08C7-8469F9EFDCCB}"/>
              </a:ext>
            </a:extLst>
          </p:cNvPr>
          <p:cNvSpPr>
            <a:spLocks noGrp="1"/>
          </p:cNvSpPr>
          <p:nvPr>
            <p:ph idx="1"/>
          </p:nvPr>
        </p:nvSpPr>
        <p:spPr>
          <a:xfrm>
            <a:off x="1155548" y="2217343"/>
            <a:ext cx="9880893" cy="3959619"/>
          </a:xfrm>
        </p:spPr>
        <p:txBody>
          <a:bodyPr>
            <a:normAutofit/>
          </a:bodyPr>
          <a:lstStyle/>
          <a:p>
            <a:r>
              <a:rPr lang="en-IN" sz="2000" dirty="0">
                <a:latin typeface="Times New Roman" panose="02020603050405020304" pitchFamily="18" charset="0"/>
                <a:cs typeface="Times New Roman" panose="02020603050405020304" pitchFamily="18" charset="0"/>
              </a:rPr>
              <a:t>Imported libraries manipulate and visualize data. Target value conversion and word count analysis preprocess the dataset. Lowercasing, deleting URLs, usernames, and punctuation, tokenization, and lemmatization preprocess text. Training and testing data are separated.</a:t>
            </a:r>
          </a:p>
          <a:p>
            <a:r>
              <a:rPr lang="en-IN" sz="2000" dirty="0">
                <a:latin typeface="Times New Roman" panose="02020603050405020304" pitchFamily="18" charset="0"/>
                <a:cs typeface="Times New Roman" panose="02020603050405020304" pitchFamily="18" charset="0"/>
              </a:rPr>
              <a:t>Pre-processed data trains Random Forest Classifier and Linear SVC models. Training and testing data accuracy is evaluated. Both models generate classification reports and confusion matrices. </a:t>
            </a:r>
          </a:p>
          <a:p>
            <a:r>
              <a:rPr lang="en-IN" sz="2000" dirty="0">
                <a:latin typeface="Times New Roman" panose="02020603050405020304" pitchFamily="18" charset="0"/>
                <a:cs typeface="Times New Roman" panose="02020603050405020304" pitchFamily="18" charset="0"/>
              </a:rPr>
              <a:t>It is also added with a screenshot of the results including technologies Used such as Python and Machine Learning Library i.e., sci-kit learn.</a:t>
            </a:r>
          </a:p>
          <a:p>
            <a:r>
              <a:rPr lang="en-IN" sz="2000" dirty="0">
                <a:latin typeface="Times New Roman" panose="02020603050405020304" pitchFamily="18" charset="0"/>
                <a:cs typeface="Times New Roman" panose="02020603050405020304" pitchFamily="18" charset="0"/>
              </a:rPr>
              <a:t>Finally, Random Forest and Linear SVC machine learning algorithms are used to classify tweet sentiment. Preprocessing and model evaluation reveal classification performance. This analysis uses Python with sci-kit learn.</a:t>
            </a:r>
          </a:p>
        </p:txBody>
      </p:sp>
    </p:spTree>
    <p:extLst>
      <p:ext uri="{BB962C8B-B14F-4D97-AF65-F5344CB8AC3E}">
        <p14:creationId xmlns:p14="http://schemas.microsoft.com/office/powerpoint/2010/main" val="313953065"/>
      </p:ext>
    </p:extLst>
  </p:cSld>
  <p:clrMapOvr>
    <a:masterClrMapping/>
  </p:clrMapOvr>
  <mc:AlternateContent xmlns:mc="http://schemas.openxmlformats.org/markup-compatibility/2006" xmlns:p14="http://schemas.microsoft.com/office/powerpoint/2010/main">
    <mc:Choice Requires="p14">
      <p:transition spd="slow" p14:dur="2000" advTm="98927"/>
    </mc:Choice>
    <mc:Fallback xmlns="">
      <p:transition spd="slow" advTm="9892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Rectangle 2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5">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35" y="-1500"/>
            <a:ext cx="8119933" cy="6858001"/>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7">
            <a:extLst>
              <a:ext uri="{FF2B5EF4-FFF2-40B4-BE49-F238E27FC236}">
                <a16:creationId xmlns:a16="http://schemas.microsoft.com/office/drawing/2014/main" id="{7D0659F6-0853-468D-B1B2-44FDBE98B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72" y="-3000"/>
            <a:ext cx="12201265" cy="6859501"/>
          </a:xfrm>
          <a:prstGeom prst="rect">
            <a:avLst/>
          </a:prstGeom>
          <a:gradFill>
            <a:gsLst>
              <a:gs pos="0">
                <a:srgbClr val="000000">
                  <a:alpha val="71765"/>
                </a:srgbClr>
              </a:gs>
              <a:gs pos="100000">
                <a:schemeClr val="accent1">
                  <a:alpha val="24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0"/>
            <a:ext cx="11718098" cy="6858000"/>
          </a:xfrm>
          <a:prstGeom prst="rect">
            <a:avLst/>
          </a:prstGeom>
          <a:gradFill>
            <a:gsLst>
              <a:gs pos="19000">
                <a:srgbClr val="000000">
                  <a:alpha val="62000"/>
                </a:srgbClr>
              </a:gs>
              <a:gs pos="100000">
                <a:schemeClr val="accent1">
                  <a:lumMod val="75000"/>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8D7A22-D010-322A-C2DF-779842C142B9}"/>
              </a:ext>
            </a:extLst>
          </p:cNvPr>
          <p:cNvSpPr>
            <a:spLocks noGrp="1"/>
          </p:cNvSpPr>
          <p:nvPr>
            <p:ph type="title"/>
          </p:nvPr>
        </p:nvSpPr>
        <p:spPr>
          <a:xfrm>
            <a:off x="1142639" y="561203"/>
            <a:ext cx="9932691" cy="1165996"/>
          </a:xfrm>
        </p:spPr>
        <p:txBody>
          <a:bodyPr vert="horz" lIns="91440" tIns="45720" rIns="91440" bIns="45720" rtlCol="0" anchor="b">
            <a:normAutofit/>
          </a:bodyPr>
          <a:lstStyle/>
          <a:p>
            <a:pPr algn="ctr"/>
            <a:r>
              <a:rPr lang="en-US" sz="4800">
                <a:solidFill>
                  <a:srgbClr val="FFFFFF"/>
                </a:solidFill>
              </a:rPr>
              <a:t>Check point 4</a:t>
            </a:r>
          </a:p>
        </p:txBody>
      </p:sp>
      <p:sp>
        <p:nvSpPr>
          <p:cNvPr id="32" name="Rectangle 31">
            <a:extLst>
              <a:ext uri="{FF2B5EF4-FFF2-40B4-BE49-F238E27FC236}">
                <a16:creationId xmlns:a16="http://schemas.microsoft.com/office/drawing/2014/main" id="{977ACDD7-882D-4B81-A213-84C82B96B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888341"/>
            <a:ext cx="12203819" cy="3968158"/>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1B40D5F-CFF7-EC53-854B-32AC427F8D1D}"/>
              </a:ext>
            </a:extLst>
          </p:cNvPr>
          <p:cNvPicPr>
            <a:picLocks noChangeAspect="1"/>
          </p:cNvPicPr>
          <p:nvPr/>
        </p:nvPicPr>
        <p:blipFill>
          <a:blip r:embed="rId2"/>
          <a:stretch>
            <a:fillRect/>
          </a:stretch>
        </p:blipFill>
        <p:spPr>
          <a:xfrm>
            <a:off x="1542036" y="2133758"/>
            <a:ext cx="4161663" cy="3235692"/>
          </a:xfrm>
          <a:prstGeom prst="rect">
            <a:avLst/>
          </a:prstGeom>
        </p:spPr>
      </p:pic>
      <p:pic>
        <p:nvPicPr>
          <p:cNvPr id="5" name="Content Placeholder 4">
            <a:extLst>
              <a:ext uri="{FF2B5EF4-FFF2-40B4-BE49-F238E27FC236}">
                <a16:creationId xmlns:a16="http://schemas.microsoft.com/office/drawing/2014/main" id="{A88A611D-517A-4DBE-96AB-C347EB03BA9D}"/>
              </a:ext>
            </a:extLst>
          </p:cNvPr>
          <p:cNvPicPr>
            <a:picLocks noGrp="1" noChangeAspect="1"/>
          </p:cNvPicPr>
          <p:nvPr>
            <p:ph idx="1"/>
          </p:nvPr>
        </p:nvPicPr>
        <p:blipFill>
          <a:blip r:embed="rId3"/>
          <a:stretch>
            <a:fillRect/>
          </a:stretch>
        </p:blipFill>
        <p:spPr>
          <a:xfrm>
            <a:off x="6350724" y="2815027"/>
            <a:ext cx="4486215" cy="1872995"/>
          </a:xfrm>
          <a:prstGeom prst="rect">
            <a:avLst/>
          </a:prstGeom>
        </p:spPr>
      </p:pic>
    </p:spTree>
    <p:extLst>
      <p:ext uri="{BB962C8B-B14F-4D97-AF65-F5344CB8AC3E}">
        <p14:creationId xmlns:p14="http://schemas.microsoft.com/office/powerpoint/2010/main" val="980376378"/>
      </p:ext>
    </p:extLst>
  </p:cSld>
  <p:clrMapOvr>
    <a:masterClrMapping/>
  </p:clrMapOvr>
  <mc:AlternateContent xmlns:mc="http://schemas.openxmlformats.org/markup-compatibility/2006" xmlns:p14="http://schemas.microsoft.com/office/powerpoint/2010/main">
    <mc:Choice Requires="p14">
      <p:transition spd="slow" p14:dur="2000" advTm="71480"/>
    </mc:Choice>
    <mc:Fallback xmlns="">
      <p:transition spd="slow" advTm="7148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4BEBDEC6-961B-6974-4618-E3E87C6703A2}"/>
              </a:ext>
            </a:extLst>
          </p:cNvPr>
          <p:cNvSpPr txBox="1"/>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200" b="1" kern="1200">
                <a:solidFill>
                  <a:schemeClr val="tx1"/>
                </a:solidFill>
                <a:latin typeface="+mj-lt"/>
                <a:ea typeface="+mj-ea"/>
                <a:cs typeface="+mj-cs"/>
              </a:rPr>
              <a:t>Thank You</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754262"/>
      </p:ext>
    </p:extLst>
  </p:cSld>
  <p:clrMapOvr>
    <a:masterClrMapping/>
  </p:clrMapOvr>
  <mc:AlternateContent xmlns:mc="http://schemas.openxmlformats.org/markup-compatibility/2006" xmlns:p14="http://schemas.microsoft.com/office/powerpoint/2010/main">
    <mc:Choice Requires="p14">
      <p:transition spd="slow" p14:dur="2000" advTm="2712"/>
    </mc:Choice>
    <mc:Fallback xmlns="">
      <p:transition spd="slow" advTm="2712"/>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457</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Tweet Classifier Using Random Forest</vt:lpstr>
      <vt:lpstr>Checkpoint 1</vt:lpstr>
      <vt:lpstr>Checkpoint 2</vt:lpstr>
      <vt:lpstr>Checkpoint 3</vt:lpstr>
      <vt:lpstr>Check point 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Tweet Classifier Using Random Forest</dc:title>
  <dc:creator>Siri Chandana</dc:creator>
  <cp:lastModifiedBy>Varanganti, Sowmya</cp:lastModifiedBy>
  <cp:revision>10</cp:revision>
  <dcterms:created xsi:type="dcterms:W3CDTF">2023-07-26T18:03:09Z</dcterms:created>
  <dcterms:modified xsi:type="dcterms:W3CDTF">2023-08-06T22:07:31Z</dcterms:modified>
</cp:coreProperties>
</file>