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</p:sldMasterIdLst>
  <p:notesMasterIdLst>
    <p:notesMasterId r:id="rId8"/>
  </p:notesMasterIdLst>
  <p:sldIdLst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50272-4FBF-4883-B1C7-893B249E919F}" v="32" dt="2020-04-17T07:16:28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6727" autoAdjust="0"/>
  </p:normalViewPr>
  <p:slideViewPr>
    <p:cSldViewPr snapToGrid="0">
      <p:cViewPr>
        <p:scale>
          <a:sx n="75" d="100"/>
          <a:sy n="75" d="100"/>
        </p:scale>
        <p:origin x="78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01450272-4FBF-4883-B1C7-893B249E919F}"/>
    <pc:docChg chg="undo custSel addSld delSld modSld sldOrd">
      <pc:chgData name="Vui Le Ba" userId="052109168efbc39a" providerId="LiveId" clId="{01450272-4FBF-4883-B1C7-893B249E919F}" dt="2020-04-17T09:23:30.485" v="2383" actId="20577"/>
      <pc:docMkLst>
        <pc:docMk/>
      </pc:docMkLst>
      <pc:sldChg chg="addSp delSp modSp new del">
        <pc:chgData name="Vui Le Ba" userId="052109168efbc39a" providerId="LiveId" clId="{01450272-4FBF-4883-B1C7-893B249E919F}" dt="2020-04-13T23:25:08.906" v="60" actId="47"/>
        <pc:sldMkLst>
          <pc:docMk/>
          <pc:sldMk cId="3820840880" sldId="256"/>
        </pc:sldMkLst>
        <pc:spChg chg="del">
          <ac:chgData name="Vui Le Ba" userId="052109168efbc39a" providerId="LiveId" clId="{01450272-4FBF-4883-B1C7-893B249E919F}" dt="2020-04-13T23:24:16.234" v="2"/>
          <ac:spMkLst>
            <pc:docMk/>
            <pc:sldMk cId="3820840880" sldId="256"/>
            <ac:spMk id="2" creationId="{5A2E8D86-78EB-461B-9109-B2452499B57D}"/>
          </ac:spMkLst>
        </pc:spChg>
        <pc:spChg chg="del">
          <ac:chgData name="Vui Le Ba" userId="052109168efbc39a" providerId="LiveId" clId="{01450272-4FBF-4883-B1C7-893B249E919F}" dt="2020-04-13T23:24:16.234" v="2"/>
          <ac:spMkLst>
            <pc:docMk/>
            <pc:sldMk cId="3820840880" sldId="256"/>
            <ac:spMk id="3" creationId="{DEDEC1C7-F2DB-4AB6-BBC1-52B7D6B154B1}"/>
          </ac:spMkLst>
        </pc:spChg>
        <pc:spChg chg="add mod">
          <ac:chgData name="Vui Le Ba" userId="052109168efbc39a" providerId="LiveId" clId="{01450272-4FBF-4883-B1C7-893B249E919F}" dt="2020-04-13T23:24:35.635" v="54" actId="20577"/>
          <ac:spMkLst>
            <pc:docMk/>
            <pc:sldMk cId="3820840880" sldId="256"/>
            <ac:spMk id="5" creationId="{76320D7E-E201-4AB2-8C98-135B099029F1}"/>
          </ac:spMkLst>
        </pc:spChg>
        <pc:spChg chg="add del mod">
          <ac:chgData name="Vui Le Ba" userId="052109168efbc39a" providerId="LiveId" clId="{01450272-4FBF-4883-B1C7-893B249E919F}" dt="2020-04-13T23:25:04.811" v="59"/>
          <ac:spMkLst>
            <pc:docMk/>
            <pc:sldMk cId="3820840880" sldId="256"/>
            <ac:spMk id="6" creationId="{982FB39D-CFBA-4F92-AEC0-68E707BA43CE}"/>
          </ac:spMkLst>
        </pc:spChg>
      </pc:sldChg>
      <pc:sldChg chg="addSp delSp modSp new">
        <pc:chgData name="Vui Le Ba" userId="052109168efbc39a" providerId="LiveId" clId="{01450272-4FBF-4883-B1C7-893B249E919F}" dt="2020-04-17T09:23:30.485" v="2383" actId="20577"/>
        <pc:sldMkLst>
          <pc:docMk/>
          <pc:sldMk cId="4293510861" sldId="257"/>
        </pc:sldMkLst>
        <pc:spChg chg="del">
          <ac:chgData name="Vui Le Ba" userId="052109168efbc39a" providerId="LiveId" clId="{01450272-4FBF-4883-B1C7-893B249E919F}" dt="2020-04-13T23:25:17.169" v="61"/>
          <ac:spMkLst>
            <pc:docMk/>
            <pc:sldMk cId="4293510861" sldId="257"/>
            <ac:spMk id="2" creationId="{A6064716-5B6A-457C-8EC7-B95AB9FB6E23}"/>
          </ac:spMkLst>
        </pc:spChg>
        <pc:spChg chg="add del mod">
          <ac:chgData name="Vui Le Ba" userId="052109168efbc39a" providerId="LiveId" clId="{01450272-4FBF-4883-B1C7-893B249E919F}" dt="2020-04-13T23:25:17.169" v="61"/>
          <ac:spMkLst>
            <pc:docMk/>
            <pc:sldMk cId="4293510861" sldId="257"/>
            <ac:spMk id="4" creationId="{264516AF-A233-409E-9F7F-3D2B79103AAC}"/>
          </ac:spMkLst>
        </pc:spChg>
        <pc:spChg chg="add del mod">
          <ac:chgData name="Vui Le Ba" userId="052109168efbc39a" providerId="LiveId" clId="{01450272-4FBF-4883-B1C7-893B249E919F}" dt="2020-04-13T23:25:31.297" v="62"/>
          <ac:spMkLst>
            <pc:docMk/>
            <pc:sldMk cId="4293510861" sldId="257"/>
            <ac:spMk id="5" creationId="{039D678E-2BE3-47FC-948E-755BCBB35157}"/>
          </ac:spMkLst>
        </pc:spChg>
        <pc:spChg chg="add del mod">
          <ac:chgData name="Vui Le Ba" userId="052109168efbc39a" providerId="LiveId" clId="{01450272-4FBF-4883-B1C7-893B249E919F}" dt="2020-04-13T23:30:42.978" v="635" actId="478"/>
          <ac:spMkLst>
            <pc:docMk/>
            <pc:sldMk cId="4293510861" sldId="257"/>
            <ac:spMk id="6" creationId="{6E366D64-2B97-4F6C-A063-3B9ACD4D49DA}"/>
          </ac:spMkLst>
        </pc:spChg>
        <pc:spChg chg="add mod">
          <ac:chgData name="Vui Le Ba" userId="052109168efbc39a" providerId="LiveId" clId="{01450272-4FBF-4883-B1C7-893B249E919F}" dt="2020-04-17T09:23:30.485" v="2383" actId="20577"/>
          <ac:spMkLst>
            <pc:docMk/>
            <pc:sldMk cId="4293510861" sldId="257"/>
            <ac:spMk id="7" creationId="{3751FBB2-8199-4BBA-BB45-4B843008AABB}"/>
          </ac:spMkLst>
        </pc:spChg>
        <pc:spChg chg="add del mod">
          <ac:chgData name="Vui Le Ba" userId="052109168efbc39a" providerId="LiveId" clId="{01450272-4FBF-4883-B1C7-893B249E919F}" dt="2020-04-13T23:30:46.538" v="638" actId="478"/>
          <ac:spMkLst>
            <pc:docMk/>
            <pc:sldMk cId="4293510861" sldId="257"/>
            <ac:spMk id="9" creationId="{04ACC647-1BEC-4CD2-AD28-72878E66DF6C}"/>
          </ac:spMkLst>
        </pc:spChg>
        <pc:spChg chg="add del">
          <ac:chgData name="Vui Le Ba" userId="052109168efbc39a" providerId="LiveId" clId="{01450272-4FBF-4883-B1C7-893B249E919F}" dt="2020-04-13T23:30:44.725" v="637"/>
          <ac:spMkLst>
            <pc:docMk/>
            <pc:sldMk cId="4293510861" sldId="257"/>
            <ac:spMk id="10" creationId="{D37F0537-449A-4BE1-80D3-431467836871}"/>
          </ac:spMkLst>
        </pc:spChg>
        <pc:spChg chg="add">
          <ac:chgData name="Vui Le Ba" userId="052109168efbc39a" providerId="LiveId" clId="{01450272-4FBF-4883-B1C7-893B249E919F}" dt="2020-04-13T23:30:47.009" v="639"/>
          <ac:spMkLst>
            <pc:docMk/>
            <pc:sldMk cId="4293510861" sldId="257"/>
            <ac:spMk id="11" creationId="{0173B893-51CD-4C47-B45E-9069101FE16D}"/>
          </ac:spMkLst>
        </pc:spChg>
        <pc:spChg chg="add del mod">
          <ac:chgData name="Vui Le Ba" userId="052109168efbc39a" providerId="LiveId" clId="{01450272-4FBF-4883-B1C7-893B249E919F}" dt="2020-04-13T23:32:06.544" v="640"/>
          <ac:spMkLst>
            <pc:docMk/>
            <pc:sldMk cId="4293510861" sldId="257"/>
            <ac:spMk id="12" creationId="{DE4599CF-8CE9-4892-8738-ABD16BA683F1}"/>
          </ac:spMkLst>
        </pc:spChg>
        <pc:spChg chg="add del mod">
          <ac:chgData name="Vui Le Ba" userId="052109168efbc39a" providerId="LiveId" clId="{01450272-4FBF-4883-B1C7-893B249E919F}" dt="2020-04-13T23:32:06.544" v="640"/>
          <ac:spMkLst>
            <pc:docMk/>
            <pc:sldMk cId="4293510861" sldId="257"/>
            <ac:spMk id="13" creationId="{CC5393FD-86A7-437E-AC14-B022FD19EE00}"/>
          </ac:spMkLst>
        </pc:spChg>
        <pc:spChg chg="add del mod">
          <ac:chgData name="Vui Le Ba" userId="052109168efbc39a" providerId="LiveId" clId="{01450272-4FBF-4883-B1C7-893B249E919F}" dt="2020-04-13T23:32:06.544" v="640"/>
          <ac:spMkLst>
            <pc:docMk/>
            <pc:sldMk cId="4293510861" sldId="257"/>
            <ac:spMk id="14" creationId="{A329B389-80FC-4C59-91EE-C9294AC9978D}"/>
          </ac:spMkLst>
        </pc:spChg>
      </pc:sldChg>
      <pc:sldChg chg="addSp delSp modSp new del">
        <pc:chgData name="Vui Le Ba" userId="052109168efbc39a" providerId="LiveId" clId="{01450272-4FBF-4883-B1C7-893B249E919F}" dt="2020-04-17T07:20:43.035" v="2161" actId="47"/>
        <pc:sldMkLst>
          <pc:docMk/>
          <pc:sldMk cId="2743891519" sldId="258"/>
        </pc:sldMkLst>
        <pc:spChg chg="mod">
          <ac:chgData name="Vui Le Ba" userId="052109168efbc39a" providerId="LiveId" clId="{01450272-4FBF-4883-B1C7-893B249E919F}" dt="2020-04-13T23:32:38.343" v="652" actId="20577"/>
          <ac:spMkLst>
            <pc:docMk/>
            <pc:sldMk cId="2743891519" sldId="258"/>
            <ac:spMk id="2" creationId="{234C55B7-8B19-449F-96DA-BC88A4171FA5}"/>
          </ac:spMkLst>
        </pc:spChg>
        <pc:spChg chg="del">
          <ac:chgData name="Vui Le Ba" userId="052109168efbc39a" providerId="LiveId" clId="{01450272-4FBF-4883-B1C7-893B249E919F}" dt="2020-04-13T23:32:10.090" v="641"/>
          <ac:spMkLst>
            <pc:docMk/>
            <pc:sldMk cId="2743891519" sldId="258"/>
            <ac:spMk id="3" creationId="{38F2E440-63CC-4C2A-9A1D-7B7BB9927F72}"/>
          </ac:spMkLst>
        </pc:spChg>
        <pc:spChg chg="add del mod">
          <ac:chgData name="Vui Le Ba" userId="052109168efbc39a" providerId="LiveId" clId="{01450272-4FBF-4883-B1C7-893B249E919F}" dt="2020-04-13T23:32:10.090" v="641"/>
          <ac:spMkLst>
            <pc:docMk/>
            <pc:sldMk cId="2743891519" sldId="258"/>
            <ac:spMk id="5" creationId="{DDD1AB25-6A7F-4434-84DD-5B9072E6CF60}"/>
          </ac:spMkLst>
        </pc:spChg>
        <pc:spChg chg="add del mod">
          <ac:chgData name="Vui Le Ba" userId="052109168efbc39a" providerId="LiveId" clId="{01450272-4FBF-4883-B1C7-893B249E919F}" dt="2020-04-13T23:32:10.090" v="641"/>
          <ac:spMkLst>
            <pc:docMk/>
            <pc:sldMk cId="2743891519" sldId="258"/>
            <ac:spMk id="6" creationId="{41859C88-C79E-4885-9E73-424F625191A4}"/>
          </ac:spMkLst>
        </pc:spChg>
        <pc:spChg chg="add mod">
          <ac:chgData name="Vui Le Ba" userId="052109168efbc39a" providerId="LiveId" clId="{01450272-4FBF-4883-B1C7-893B249E919F}" dt="2020-04-14T01:55:55.599" v="1686" actId="6549"/>
          <ac:spMkLst>
            <pc:docMk/>
            <pc:sldMk cId="2743891519" sldId="258"/>
            <ac:spMk id="7" creationId="{028F448B-379F-4C80-8989-20914C7FF597}"/>
          </ac:spMkLst>
        </pc:spChg>
      </pc:sldChg>
      <pc:sldChg chg="modSp add del">
        <pc:chgData name="Vui Le Ba" userId="052109168efbc39a" providerId="LiveId" clId="{01450272-4FBF-4883-B1C7-893B249E919F}" dt="2020-04-17T07:20:44.871" v="2162" actId="47"/>
        <pc:sldMkLst>
          <pc:docMk/>
          <pc:sldMk cId="2191496350" sldId="259"/>
        </pc:sldMkLst>
        <pc:spChg chg="mod">
          <ac:chgData name="Vui Le Ba" userId="052109168efbc39a" providerId="LiveId" clId="{01450272-4FBF-4883-B1C7-893B249E919F}" dt="2020-04-14T02:30:05.201" v="1747" actId="6549"/>
          <ac:spMkLst>
            <pc:docMk/>
            <pc:sldMk cId="2191496350" sldId="259"/>
            <ac:spMk id="7" creationId="{028F448B-379F-4C80-8989-20914C7FF597}"/>
          </ac:spMkLst>
        </pc:spChg>
      </pc:sldChg>
      <pc:sldChg chg="addSp delSp modSp new ord">
        <pc:chgData name="Vui Le Ba" userId="052109168efbc39a" providerId="LiveId" clId="{01450272-4FBF-4883-B1C7-893B249E919F}" dt="2020-04-17T08:01:40.442" v="2179" actId="20577"/>
        <pc:sldMkLst>
          <pc:docMk/>
          <pc:sldMk cId="3718226657" sldId="260"/>
        </pc:sldMkLst>
        <pc:spChg chg="mod">
          <ac:chgData name="Vui Le Ba" userId="052109168efbc39a" providerId="LiveId" clId="{01450272-4FBF-4883-B1C7-893B249E919F}" dt="2020-04-17T07:19:07.202" v="2158" actId="20577"/>
          <ac:spMkLst>
            <pc:docMk/>
            <pc:sldMk cId="3718226657" sldId="260"/>
            <ac:spMk id="2" creationId="{CB04F6C3-EB65-4AA6-8056-CBABAAB92737}"/>
          </ac:spMkLst>
        </pc:spChg>
        <pc:spChg chg="del">
          <ac:chgData name="Vui Le Ba" userId="052109168efbc39a" providerId="LiveId" clId="{01450272-4FBF-4883-B1C7-893B249E919F}" dt="2020-04-17T07:12:23.583" v="1757" actId="3680"/>
          <ac:spMkLst>
            <pc:docMk/>
            <pc:sldMk cId="3718226657" sldId="260"/>
            <ac:spMk id="3" creationId="{C070B97C-460A-42B2-8325-80F07B78CC72}"/>
          </ac:spMkLst>
        </pc:spChg>
        <pc:graphicFrameChg chg="add mod ord modGraphic">
          <ac:chgData name="Vui Le Ba" userId="052109168efbc39a" providerId="LiveId" clId="{01450272-4FBF-4883-B1C7-893B249E919F}" dt="2020-04-17T08:01:40.442" v="2179" actId="20577"/>
          <ac:graphicFrameMkLst>
            <pc:docMk/>
            <pc:sldMk cId="3718226657" sldId="260"/>
            <ac:graphicFrameMk id="5" creationId="{D63FA391-6314-413D-872C-0BF6DA4DE7D9}"/>
          </ac:graphicFrameMkLst>
        </pc:graphicFrameChg>
      </pc:sldChg>
      <pc:sldChg chg="del">
        <pc:chgData name="Vui Le Ba" userId="052109168efbc39a" providerId="LiveId" clId="{01450272-4FBF-4883-B1C7-893B249E919F}" dt="2020-04-13T23:24:08.347" v="0" actId="47"/>
        <pc:sldMkLst>
          <pc:docMk/>
          <pc:sldMk cId="1394990651" sldId="376"/>
        </pc:sldMkLst>
      </pc:sldChg>
      <pc:sldChg chg="del">
        <pc:chgData name="Vui Le Ba" userId="052109168efbc39a" providerId="LiveId" clId="{01450272-4FBF-4883-B1C7-893B249E919F}" dt="2020-04-13T23:24:08.347" v="0" actId="47"/>
        <pc:sldMkLst>
          <pc:docMk/>
          <pc:sldMk cId="3385203833" sldId="377"/>
        </pc:sldMkLst>
      </pc:sldChg>
      <pc:sldChg chg="del">
        <pc:chgData name="Vui Le Ba" userId="052109168efbc39a" providerId="LiveId" clId="{01450272-4FBF-4883-B1C7-893B249E919F}" dt="2020-04-13T23:24:08.347" v="0" actId="47"/>
        <pc:sldMkLst>
          <pc:docMk/>
          <pc:sldMk cId="102579625" sldId="378"/>
        </pc:sldMkLst>
      </pc:sldChg>
      <pc:sldChg chg="del">
        <pc:chgData name="Vui Le Ba" userId="052109168efbc39a" providerId="LiveId" clId="{01450272-4FBF-4883-B1C7-893B249E919F}" dt="2020-04-13T23:24:08.347" v="0" actId="47"/>
        <pc:sldMkLst>
          <pc:docMk/>
          <pc:sldMk cId="877290295" sldId="379"/>
        </pc:sldMkLst>
      </pc:sldChg>
      <pc:sldChg chg="del">
        <pc:chgData name="Vui Le Ba" userId="052109168efbc39a" providerId="LiveId" clId="{01450272-4FBF-4883-B1C7-893B249E919F}" dt="2020-04-13T23:24:08.347" v="0" actId="47"/>
        <pc:sldMkLst>
          <pc:docMk/>
          <pc:sldMk cId="2746364140" sldId="380"/>
        </pc:sldMkLst>
      </pc:sldChg>
      <pc:sldChg chg="del">
        <pc:chgData name="Vui Le Ba" userId="052109168efbc39a" providerId="LiveId" clId="{01450272-4FBF-4883-B1C7-893B249E919F}" dt="2020-04-13T23:24:08.347" v="0" actId="47"/>
        <pc:sldMkLst>
          <pc:docMk/>
          <pc:sldMk cId="1572749160" sldId="381"/>
        </pc:sldMkLst>
      </pc:sldChg>
      <pc:sldChg chg="del">
        <pc:chgData name="Vui Le Ba" userId="052109168efbc39a" providerId="LiveId" clId="{01450272-4FBF-4883-B1C7-893B249E919F}" dt="2020-04-13T23:24:08.347" v="0" actId="47"/>
        <pc:sldMkLst>
          <pc:docMk/>
          <pc:sldMk cId="1088740520" sldId="382"/>
        </pc:sldMkLst>
      </pc:sldChg>
      <pc:sldChg chg="del">
        <pc:chgData name="Vui Le Ba" userId="052109168efbc39a" providerId="LiveId" clId="{01450272-4FBF-4883-B1C7-893B249E919F}" dt="2020-04-13T23:24:08.347" v="0" actId="47"/>
        <pc:sldMkLst>
          <pc:docMk/>
          <pc:sldMk cId="1635976950" sldId="383"/>
        </pc:sldMkLst>
      </pc:sldChg>
    </pc:docChg>
  </pc:docChgLst>
  <pc:docChgLst>
    <pc:chgData name="Ba-Vui Le" userId="052109168efbc39a" providerId="LiveId" clId="{1C4A3467-6C5B-4F39-8DF2-791D4C6870F8}"/>
  </pc:docChgLst>
  <pc:docChgLst>
    <pc:chgData name="Ba-Vui Le" userId="052109168efbc39a" providerId="LiveId" clId="{018150CF-ADE3-440F-9DB8-5BB458166662}"/>
  </pc:docChgLst>
  <pc:docChgLst>
    <pc:chgData name="Vui Le Ba" userId="052109168efbc39a" providerId="LiveId" clId="{941FC113-7614-417D-8C86-242A1D316E48}"/>
    <pc:docChg chg="undo custSel addSld delSld modSld">
      <pc:chgData name="Vui Le Ba" userId="052109168efbc39a" providerId="LiveId" clId="{941FC113-7614-417D-8C86-242A1D316E48}" dt="2020-03-02T13:08:00.796" v="279" actId="20577"/>
      <pc:docMkLst>
        <pc:docMk/>
      </pc:docMkLst>
      <pc:sldChg chg="del">
        <pc:chgData name="Vui Le Ba" userId="052109168efbc39a" providerId="LiveId" clId="{941FC113-7614-417D-8C86-242A1D316E48}" dt="2020-03-02T13:02:57.667" v="81" actId="2696"/>
        <pc:sldMkLst>
          <pc:docMk/>
          <pc:sldMk cId="0" sldId="372"/>
        </pc:sldMkLst>
      </pc:sldChg>
      <pc:sldChg chg="del">
        <pc:chgData name="Vui Le Ba" userId="052109168efbc39a" providerId="LiveId" clId="{941FC113-7614-417D-8C86-242A1D316E48}" dt="2020-03-02T13:02:57.682" v="82" actId="2696"/>
        <pc:sldMkLst>
          <pc:docMk/>
          <pc:sldMk cId="2032715759" sldId="373"/>
        </pc:sldMkLst>
      </pc:sldChg>
      <pc:sldChg chg="del">
        <pc:chgData name="Vui Le Ba" userId="052109168efbc39a" providerId="LiveId" clId="{941FC113-7614-417D-8C86-242A1D316E48}" dt="2020-03-02T13:02:57.682" v="83" actId="2696"/>
        <pc:sldMkLst>
          <pc:docMk/>
          <pc:sldMk cId="3376150734" sldId="374"/>
        </pc:sldMkLst>
      </pc:sldChg>
      <pc:sldChg chg="del">
        <pc:chgData name="Vui Le Ba" userId="052109168efbc39a" providerId="LiveId" clId="{941FC113-7614-417D-8C86-242A1D316E48}" dt="2020-03-02T13:03:00.078" v="84" actId="2696"/>
        <pc:sldMkLst>
          <pc:docMk/>
          <pc:sldMk cId="3871308813" sldId="375"/>
        </pc:sldMkLst>
      </pc:sldChg>
      <pc:sldChg chg="modSp add">
        <pc:chgData name="Vui Le Ba" userId="052109168efbc39a" providerId="LiveId" clId="{941FC113-7614-417D-8C86-242A1D316E48}" dt="2020-03-02T13:02:47.803" v="79" actId="113"/>
        <pc:sldMkLst>
          <pc:docMk/>
          <pc:sldMk cId="1394990651" sldId="376"/>
        </pc:sldMkLst>
        <pc:spChg chg="mod">
          <ac:chgData name="Vui Le Ba" userId="052109168efbc39a" providerId="LiveId" clId="{941FC113-7614-417D-8C86-242A1D316E48}" dt="2020-03-02T13:02:47.803" v="79" actId="113"/>
          <ac:spMkLst>
            <pc:docMk/>
            <pc:sldMk cId="1394990651" sldId="376"/>
            <ac:spMk id="3" creationId="{D4623E71-0982-4FF2-AFB6-50D267DF3B86}"/>
          </ac:spMkLst>
        </pc:spChg>
      </pc:sldChg>
      <pc:sldChg chg="modSp add">
        <pc:chgData name="Vui Le Ba" userId="052109168efbc39a" providerId="LiveId" clId="{941FC113-7614-417D-8C86-242A1D316E48}" dt="2020-03-02T13:04:15.633" v="111" actId="27636"/>
        <pc:sldMkLst>
          <pc:docMk/>
          <pc:sldMk cId="3385203833" sldId="377"/>
        </pc:sldMkLst>
        <pc:spChg chg="mod">
          <ac:chgData name="Vui Le Ba" userId="052109168efbc39a" providerId="LiveId" clId="{941FC113-7614-417D-8C86-242A1D316E48}" dt="2020-03-02T13:04:15.633" v="111" actId="27636"/>
          <ac:spMkLst>
            <pc:docMk/>
            <pc:sldMk cId="3385203833" sldId="377"/>
            <ac:spMk id="2" creationId="{426D7A04-3D8D-497E-8630-90B9C0EA842B}"/>
          </ac:spMkLst>
        </pc:spChg>
        <pc:spChg chg="mod">
          <ac:chgData name="Vui Le Ba" userId="052109168efbc39a" providerId="LiveId" clId="{941FC113-7614-417D-8C86-242A1D316E48}" dt="2020-03-02T13:03:58.136" v="105" actId="20577"/>
          <ac:spMkLst>
            <pc:docMk/>
            <pc:sldMk cId="3385203833" sldId="377"/>
            <ac:spMk id="3" creationId="{6AF4B0D2-CF77-46A3-A7CB-2C4E8C52273E}"/>
          </ac:spMkLst>
        </pc:spChg>
      </pc:sldChg>
      <pc:sldChg chg="modSp add">
        <pc:chgData name="Vui Le Ba" userId="052109168efbc39a" providerId="LiveId" clId="{941FC113-7614-417D-8C86-242A1D316E48}" dt="2020-03-02T13:07:46.783" v="263" actId="20577"/>
        <pc:sldMkLst>
          <pc:docMk/>
          <pc:sldMk cId="102579625" sldId="378"/>
        </pc:sldMkLst>
        <pc:spChg chg="mod">
          <ac:chgData name="Vui Le Ba" userId="052109168efbc39a" providerId="LiveId" clId="{941FC113-7614-417D-8C86-242A1D316E48}" dt="2020-03-02T13:05:07.375" v="122" actId="20577"/>
          <ac:spMkLst>
            <pc:docMk/>
            <pc:sldMk cId="102579625" sldId="378"/>
            <ac:spMk id="2" creationId="{65502D4D-4D67-41BD-9E28-186D66C157BD}"/>
          </ac:spMkLst>
        </pc:spChg>
        <pc:spChg chg="mod">
          <ac:chgData name="Vui Le Ba" userId="052109168efbc39a" providerId="LiveId" clId="{941FC113-7614-417D-8C86-242A1D316E48}" dt="2020-03-02T13:07:46.783" v="263" actId="20577"/>
          <ac:spMkLst>
            <pc:docMk/>
            <pc:sldMk cId="102579625" sldId="378"/>
            <ac:spMk id="3" creationId="{BF19191F-8E34-4B87-9E64-8F39BE609803}"/>
          </ac:spMkLst>
        </pc:spChg>
      </pc:sldChg>
      <pc:sldChg chg="modSp add">
        <pc:chgData name="Vui Le Ba" userId="052109168efbc39a" providerId="LiveId" clId="{941FC113-7614-417D-8C86-242A1D316E48}" dt="2020-03-02T13:07:49.875" v="267" actId="20577"/>
        <pc:sldMkLst>
          <pc:docMk/>
          <pc:sldMk cId="877290295" sldId="379"/>
        </pc:sldMkLst>
        <pc:spChg chg="mod">
          <ac:chgData name="Vui Le Ba" userId="052109168efbc39a" providerId="LiveId" clId="{941FC113-7614-417D-8C86-242A1D316E48}" dt="2020-03-02T13:05:36.785" v="129" actId="6549"/>
          <ac:spMkLst>
            <pc:docMk/>
            <pc:sldMk cId="877290295" sldId="379"/>
            <ac:spMk id="2" creationId="{1AA06E49-2781-462E-82A6-4E21EBD04D47}"/>
          </ac:spMkLst>
        </pc:spChg>
        <pc:spChg chg="mod">
          <ac:chgData name="Vui Le Ba" userId="052109168efbc39a" providerId="LiveId" clId="{941FC113-7614-417D-8C86-242A1D316E48}" dt="2020-03-02T13:07:49.875" v="267" actId="20577"/>
          <ac:spMkLst>
            <pc:docMk/>
            <pc:sldMk cId="877290295" sldId="379"/>
            <ac:spMk id="3" creationId="{8BC63772-77E1-47E5-8F5C-5417C08046DA}"/>
          </ac:spMkLst>
        </pc:spChg>
      </pc:sldChg>
      <pc:sldChg chg="modSp add">
        <pc:chgData name="Vui Le Ba" userId="052109168efbc39a" providerId="LiveId" clId="{941FC113-7614-417D-8C86-242A1D316E48}" dt="2020-03-02T13:07:53.059" v="271" actId="20577"/>
        <pc:sldMkLst>
          <pc:docMk/>
          <pc:sldMk cId="2746364140" sldId="380"/>
        </pc:sldMkLst>
        <pc:spChg chg="mod">
          <ac:chgData name="Vui Le Ba" userId="052109168efbc39a" providerId="LiveId" clId="{941FC113-7614-417D-8C86-242A1D316E48}" dt="2020-03-02T13:06:08.441" v="137" actId="14"/>
          <ac:spMkLst>
            <pc:docMk/>
            <pc:sldMk cId="2746364140" sldId="380"/>
            <ac:spMk id="2" creationId="{BEBDF606-E3DF-46F1-AC11-09222F5DAC0E}"/>
          </ac:spMkLst>
        </pc:spChg>
        <pc:spChg chg="mod">
          <ac:chgData name="Vui Le Ba" userId="052109168efbc39a" providerId="LiveId" clId="{941FC113-7614-417D-8C86-242A1D316E48}" dt="2020-03-02T13:07:53.059" v="271" actId="20577"/>
          <ac:spMkLst>
            <pc:docMk/>
            <pc:sldMk cId="2746364140" sldId="380"/>
            <ac:spMk id="3" creationId="{6B7268BB-63A7-4E2E-BC5D-9F0C073F230D}"/>
          </ac:spMkLst>
        </pc:spChg>
      </pc:sldChg>
      <pc:sldChg chg="modSp add">
        <pc:chgData name="Vui Le Ba" userId="052109168efbc39a" providerId="LiveId" clId="{941FC113-7614-417D-8C86-242A1D316E48}" dt="2020-03-02T13:07:56.960" v="275" actId="20577"/>
        <pc:sldMkLst>
          <pc:docMk/>
          <pc:sldMk cId="1572749160" sldId="381"/>
        </pc:sldMkLst>
        <pc:spChg chg="mod">
          <ac:chgData name="Vui Le Ba" userId="052109168efbc39a" providerId="LiveId" clId="{941FC113-7614-417D-8C86-242A1D316E48}" dt="2020-03-02T13:06:30.584" v="146" actId="27636"/>
          <ac:spMkLst>
            <pc:docMk/>
            <pc:sldMk cId="1572749160" sldId="381"/>
            <ac:spMk id="2" creationId="{21AAEF4E-6A4D-44E6-9A08-458EA2AD71EB}"/>
          </ac:spMkLst>
        </pc:spChg>
        <pc:spChg chg="mod">
          <ac:chgData name="Vui Le Ba" userId="052109168efbc39a" providerId="LiveId" clId="{941FC113-7614-417D-8C86-242A1D316E48}" dt="2020-03-02T13:07:56.960" v="275" actId="20577"/>
          <ac:spMkLst>
            <pc:docMk/>
            <pc:sldMk cId="1572749160" sldId="381"/>
            <ac:spMk id="3" creationId="{FC49819D-EB1B-487A-ABAF-F20116539FF2}"/>
          </ac:spMkLst>
        </pc:spChg>
      </pc:sldChg>
      <pc:sldChg chg="modSp add">
        <pc:chgData name="Vui Le Ba" userId="052109168efbc39a" providerId="LiveId" clId="{941FC113-7614-417D-8C86-242A1D316E48}" dt="2020-03-02T13:08:00.796" v="279" actId="20577"/>
        <pc:sldMkLst>
          <pc:docMk/>
          <pc:sldMk cId="1088740520" sldId="382"/>
        </pc:sldMkLst>
        <pc:spChg chg="mod">
          <ac:chgData name="Vui Le Ba" userId="052109168efbc39a" providerId="LiveId" clId="{941FC113-7614-417D-8C86-242A1D316E48}" dt="2020-03-02T13:07:13.889" v="224" actId="20577"/>
          <ac:spMkLst>
            <pc:docMk/>
            <pc:sldMk cId="1088740520" sldId="382"/>
            <ac:spMk id="2" creationId="{D49E7C9E-A1C5-446D-B3D6-E7A38240B4CB}"/>
          </ac:spMkLst>
        </pc:spChg>
        <pc:spChg chg="mod">
          <ac:chgData name="Vui Le Ba" userId="052109168efbc39a" providerId="LiveId" clId="{941FC113-7614-417D-8C86-242A1D316E48}" dt="2020-03-02T13:08:00.796" v="279" actId="20577"/>
          <ac:spMkLst>
            <pc:docMk/>
            <pc:sldMk cId="1088740520" sldId="382"/>
            <ac:spMk id="3" creationId="{196D752E-DF0A-462C-B81C-ACDF0A104B05}"/>
          </ac:spMkLst>
        </pc:spChg>
      </pc:sldChg>
      <pc:sldChg chg="modSp add">
        <pc:chgData name="Vui Le Ba" userId="052109168efbc39a" providerId="LiveId" clId="{941FC113-7614-417D-8C86-242A1D316E48}" dt="2020-03-02T13:07:39.857" v="259" actId="27636"/>
        <pc:sldMkLst>
          <pc:docMk/>
          <pc:sldMk cId="1635976950" sldId="383"/>
        </pc:sldMkLst>
        <pc:spChg chg="mod">
          <ac:chgData name="Vui Le Ba" userId="052109168efbc39a" providerId="LiveId" clId="{941FC113-7614-417D-8C86-242A1D316E48}" dt="2020-03-02T13:07:39.857" v="259" actId="27636"/>
          <ac:spMkLst>
            <pc:docMk/>
            <pc:sldMk cId="1635976950" sldId="383"/>
            <ac:spMk id="2" creationId="{0B3A2515-A31E-41FF-A101-39E5D9437E11}"/>
          </ac:spMkLst>
        </pc:spChg>
        <pc:spChg chg="mod">
          <ac:chgData name="Vui Le Ba" userId="052109168efbc39a" providerId="LiveId" clId="{941FC113-7614-417D-8C86-242A1D316E48}" dt="2020-03-02T13:07:35.393" v="257" actId="20577"/>
          <ac:spMkLst>
            <pc:docMk/>
            <pc:sldMk cId="1635976950" sldId="383"/>
            <ac:spMk id="3" creationId="{FF0D152F-B1A3-4DC4-B475-8900AECB434E}"/>
          </ac:spMkLst>
        </pc:spChg>
      </pc:sldChg>
    </pc:docChg>
  </pc:docChgLst>
  <pc:docChgLst>
    <pc:chgData name="Ba-Vui Le" userId="052109168efbc39a" providerId="LiveId" clId="{603DBAF1-B525-488F-B353-9118ADB06DAE}"/>
    <pc:docChg chg="undo custSel addSld delSld modSld delMainMaster modMainMaster">
      <pc:chgData name="Ba-Vui Le" userId="052109168efbc39a" providerId="LiveId" clId="{603DBAF1-B525-488F-B353-9118ADB06DAE}" dt="2018-10-16T03:42:42.629" v="986" actId="20577"/>
      <pc:docMkLst>
        <pc:docMk/>
      </pc:docMkLst>
      <pc:sldChg chg="modSp del">
        <pc:chgData name="Ba-Vui Le" userId="052109168efbc39a" providerId="LiveId" clId="{603DBAF1-B525-488F-B353-9118ADB06DAE}" dt="2018-10-16T02:42:34.716" v="82" actId="2696"/>
        <pc:sldMkLst>
          <pc:docMk/>
          <pc:sldMk cId="920800930" sldId="257"/>
        </pc:sldMkLst>
        <pc:spChg chg="mod">
          <ac:chgData name="Ba-Vui Le" userId="052109168efbc39a" providerId="LiveId" clId="{603DBAF1-B525-488F-B353-9118ADB06DAE}" dt="2018-10-16T02:41:34.418" v="13"/>
          <ac:spMkLst>
            <pc:docMk/>
            <pc:sldMk cId="920800930" sldId="257"/>
            <ac:spMk id="3" creationId="{E7CF70CC-6378-45FC-9425-C0550EB7EE00}"/>
          </ac:spMkLst>
        </pc:spChg>
      </pc:sldChg>
      <pc:sldChg chg="addSp modSp modNotesTx">
        <pc:chgData name="Ba-Vui Le" userId="052109168efbc39a" providerId="LiveId" clId="{603DBAF1-B525-488F-B353-9118ADB06DAE}" dt="2018-10-16T02:55:40.127" v="209" actId="14100"/>
        <pc:sldMkLst>
          <pc:docMk/>
          <pc:sldMk cId="0" sldId="372"/>
        </pc:sldMkLst>
        <pc:spChg chg="mod">
          <ac:chgData name="Ba-Vui Le" userId="052109168efbc39a" providerId="LiveId" clId="{603DBAF1-B525-488F-B353-9118ADB06DAE}" dt="2018-10-16T02:49:20.299" v="185" actId="20577"/>
          <ac:spMkLst>
            <pc:docMk/>
            <pc:sldMk cId="0" sldId="372"/>
            <ac:spMk id="3" creationId="{00000000-0000-0000-0000-000000000000}"/>
          </ac:spMkLst>
        </pc:spChg>
        <pc:spChg chg="mod">
          <ac:chgData name="Ba-Vui Le" userId="052109168efbc39a" providerId="LiveId" clId="{603DBAF1-B525-488F-B353-9118ADB06DAE}" dt="2018-10-16T02:53:56.198" v="206" actId="20577"/>
          <ac:spMkLst>
            <pc:docMk/>
            <pc:sldMk cId="0" sldId="372"/>
            <ac:spMk id="6" creationId="{00000000-0000-0000-0000-000000000000}"/>
          </ac:spMkLst>
        </pc:spChg>
        <pc:spChg chg="mod">
          <ac:chgData name="Ba-Vui Le" userId="052109168efbc39a" providerId="LiveId" clId="{603DBAF1-B525-488F-B353-9118ADB06DAE}" dt="2018-10-16T02:41:39.098" v="14"/>
          <ac:spMkLst>
            <pc:docMk/>
            <pc:sldMk cId="0" sldId="372"/>
            <ac:spMk id="96274" creationId="{00000000-0000-0000-0000-000000000000}"/>
          </ac:spMkLst>
        </pc:spChg>
        <pc:picChg chg="add mod">
          <ac:chgData name="Ba-Vui Le" userId="052109168efbc39a" providerId="LiveId" clId="{603DBAF1-B525-488F-B353-9118ADB06DAE}" dt="2018-10-16T02:55:40.127" v="209" actId="14100"/>
          <ac:picMkLst>
            <pc:docMk/>
            <pc:sldMk cId="0" sldId="372"/>
            <ac:picMk id="1026" creationId="{BE14E9A8-E3D2-450E-9C1D-0192D2F4982C}"/>
          </ac:picMkLst>
        </pc:picChg>
      </pc:sldChg>
      <pc:sldChg chg="modSp add">
        <pc:chgData name="Ba-Vui Le" userId="052109168efbc39a" providerId="LiveId" clId="{603DBAF1-B525-488F-B353-9118ADB06DAE}" dt="2018-10-16T03:41:06.246" v="826" actId="20577"/>
        <pc:sldMkLst>
          <pc:docMk/>
          <pc:sldMk cId="2032715759" sldId="373"/>
        </pc:sldMkLst>
        <pc:spChg chg="mod">
          <ac:chgData name="Ba-Vui Le" userId="052109168efbc39a" providerId="LiveId" clId="{603DBAF1-B525-488F-B353-9118ADB06DAE}" dt="2018-10-16T02:56:20.794" v="261" actId="20577"/>
          <ac:spMkLst>
            <pc:docMk/>
            <pc:sldMk cId="2032715759" sldId="373"/>
            <ac:spMk id="3" creationId="{00000000-0000-0000-0000-000000000000}"/>
          </ac:spMkLst>
        </pc:spChg>
        <pc:spChg chg="mod">
          <ac:chgData name="Ba-Vui Le" userId="052109168efbc39a" providerId="LiveId" clId="{603DBAF1-B525-488F-B353-9118ADB06DAE}" dt="2018-10-16T03:41:06.246" v="826" actId="20577"/>
          <ac:spMkLst>
            <pc:docMk/>
            <pc:sldMk cId="2032715759" sldId="373"/>
            <ac:spMk id="6" creationId="{00000000-0000-0000-0000-000000000000}"/>
          </ac:spMkLst>
        </pc:spChg>
      </pc:sldChg>
      <pc:sldChg chg="modSp add del">
        <pc:chgData name="Ba-Vui Le" userId="052109168efbc39a" providerId="LiveId" clId="{603DBAF1-B525-488F-B353-9118ADB06DAE}" dt="2018-10-16T03:05:57.949" v="514" actId="2696"/>
        <pc:sldMkLst>
          <pc:docMk/>
          <pc:sldMk cId="1164955449" sldId="374"/>
        </pc:sldMkLst>
        <pc:spChg chg="mod">
          <ac:chgData name="Ba-Vui Le" userId="052109168efbc39a" providerId="LiveId" clId="{603DBAF1-B525-488F-B353-9118ADB06DAE}" dt="2018-10-16T03:03:27.410" v="468" actId="20577"/>
          <ac:spMkLst>
            <pc:docMk/>
            <pc:sldMk cId="1164955449" sldId="374"/>
            <ac:spMk id="3" creationId="{00000000-0000-0000-0000-000000000000}"/>
          </ac:spMkLst>
        </pc:spChg>
        <pc:spChg chg="mod">
          <ac:chgData name="Ba-Vui Le" userId="052109168efbc39a" providerId="LiveId" clId="{603DBAF1-B525-488F-B353-9118ADB06DAE}" dt="2018-10-16T03:04:04.409" v="478" actId="403"/>
          <ac:spMkLst>
            <pc:docMk/>
            <pc:sldMk cId="1164955449" sldId="374"/>
            <ac:spMk id="6" creationId="{00000000-0000-0000-0000-000000000000}"/>
          </ac:spMkLst>
        </pc:spChg>
      </pc:sldChg>
      <pc:sldChg chg="modSp add">
        <pc:chgData name="Ba-Vui Le" userId="052109168efbc39a" providerId="LiveId" clId="{603DBAF1-B525-488F-B353-9118ADB06DAE}" dt="2018-10-16T03:18:35.546" v="662"/>
        <pc:sldMkLst>
          <pc:docMk/>
          <pc:sldMk cId="3376150734" sldId="374"/>
        </pc:sldMkLst>
        <pc:spChg chg="mod">
          <ac:chgData name="Ba-Vui Le" userId="052109168efbc39a" providerId="LiveId" clId="{603DBAF1-B525-488F-B353-9118ADB06DAE}" dt="2018-10-16T03:06:08.738" v="519" actId="20577"/>
          <ac:spMkLst>
            <pc:docMk/>
            <pc:sldMk cId="3376150734" sldId="374"/>
            <ac:spMk id="3" creationId="{00000000-0000-0000-0000-000000000000}"/>
          </ac:spMkLst>
        </pc:spChg>
        <pc:spChg chg="mod">
          <ac:chgData name="Ba-Vui Le" userId="052109168efbc39a" providerId="LiveId" clId="{603DBAF1-B525-488F-B353-9118ADB06DAE}" dt="2018-10-16T03:18:35.546" v="662"/>
          <ac:spMkLst>
            <pc:docMk/>
            <pc:sldMk cId="3376150734" sldId="374"/>
            <ac:spMk id="6" creationId="{00000000-0000-0000-0000-000000000000}"/>
          </ac:spMkLst>
        </pc:spChg>
      </pc:sldChg>
      <pc:sldChg chg="modSp add">
        <pc:chgData name="Ba-Vui Le" userId="052109168efbc39a" providerId="LiveId" clId="{603DBAF1-B525-488F-B353-9118ADB06DAE}" dt="2018-10-16T03:42:42.629" v="986" actId="20577"/>
        <pc:sldMkLst>
          <pc:docMk/>
          <pc:sldMk cId="3871308813" sldId="375"/>
        </pc:sldMkLst>
        <pc:spChg chg="mod">
          <ac:chgData name="Ba-Vui Le" userId="052109168efbc39a" providerId="LiveId" clId="{603DBAF1-B525-488F-B353-9118ADB06DAE}" dt="2018-10-16T03:19:24.705" v="669" actId="20577"/>
          <ac:spMkLst>
            <pc:docMk/>
            <pc:sldMk cId="3871308813" sldId="375"/>
            <ac:spMk id="3" creationId="{00000000-0000-0000-0000-000000000000}"/>
          </ac:spMkLst>
        </pc:spChg>
        <pc:spChg chg="mod">
          <ac:chgData name="Ba-Vui Le" userId="052109168efbc39a" providerId="LiveId" clId="{603DBAF1-B525-488F-B353-9118ADB06DAE}" dt="2018-10-16T03:42:42.629" v="986" actId="20577"/>
          <ac:spMkLst>
            <pc:docMk/>
            <pc:sldMk cId="3871308813" sldId="375"/>
            <ac:spMk id="6" creationId="{00000000-0000-0000-0000-000000000000}"/>
          </ac:spMkLst>
        </pc:spChg>
      </pc:sldChg>
      <pc:sldMasterChg chg="modSp modSldLayout">
        <pc:chgData name="Ba-Vui Le" userId="052109168efbc39a" providerId="LiveId" clId="{603DBAF1-B525-488F-B353-9118ADB06DAE}" dt="2018-10-16T02:41:39.098" v="14"/>
        <pc:sldMasterMkLst>
          <pc:docMk/>
          <pc:sldMasterMk cId="2788495556" sldId="2147483820"/>
        </pc:sldMasterMkLst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2788495556" sldId="2147483820"/>
            <ac:spMk id="2" creationId="{00000000-0000-0000-0000-000000000000}"/>
          </ac:spMkLst>
        </pc:spChg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2788495556" sldId="2147483820"/>
            <ac:spMk id="3" creationId="{00000000-0000-0000-0000-000000000000}"/>
          </ac:spMkLst>
        </pc:spChg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2788495556" sldId="2147483820"/>
            <ac:spMk id="4" creationId="{00000000-0000-0000-0000-000000000000}"/>
          </ac:spMkLst>
        </pc:spChg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2788495556" sldId="2147483820"/>
            <ac:spMk id="5" creationId="{00000000-0000-0000-0000-000000000000}"/>
          </ac:spMkLst>
        </pc:spChg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2788495556" sldId="2147483820"/>
            <ac:spMk id="6" creationId="{00000000-0000-0000-0000-000000000000}"/>
          </ac:spMkLst>
        </pc:spChg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2788495556" sldId="2147483820"/>
            <ac:spMk id="7" creationId="{00000000-0000-0000-0000-000000000000}"/>
          </ac:spMkLst>
        </pc:spChg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2788495556" sldId="2147483820"/>
            <ac:spMk id="9" creationId="{00000000-0000-0000-0000-000000000000}"/>
          </ac:spMkLst>
        </pc:spChg>
        <pc:cxnChg chg="mod">
          <ac:chgData name="Ba-Vui Le" userId="052109168efbc39a" providerId="LiveId" clId="{603DBAF1-B525-488F-B353-9118ADB06DAE}" dt="2018-10-16T02:41:39.098" v="14"/>
          <ac:cxnSpMkLst>
            <pc:docMk/>
            <pc:sldMasterMk cId="2788495556" sldId="2147483820"/>
            <ac:cxnSpMk id="10" creationId="{00000000-0000-0000-0000-000000000000}"/>
          </ac:cxnSpMkLst>
        </pc:cxn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2788495556" sldId="2147483820"/>
            <pc:sldLayoutMk cId="311676880" sldId="2147483821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11676880" sldId="2147483821"/>
              <ac:spMk id="2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11676880" sldId="2147483821"/>
              <ac:spMk id="3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11676880" sldId="2147483821"/>
              <ac:spMk id="7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11676880" sldId="2147483821"/>
              <ac:spMk id="8" creationId="{00000000-0000-0000-0000-000000000000}"/>
            </ac:spMkLst>
          </pc:spChg>
          <pc:cxnChg chg="mod">
            <ac:chgData name="Ba-Vui Le" userId="052109168efbc39a" providerId="LiveId" clId="{603DBAF1-B525-488F-B353-9118ADB06DAE}" dt="2018-10-16T02:41:39.098" v="14"/>
            <ac:cxnSpMkLst>
              <pc:docMk/>
              <pc:sldMasterMk cId="2788495556" sldId="2147483820"/>
              <pc:sldLayoutMk cId="311676880" sldId="2147483821"/>
              <ac:cxnSpMk id="9" creationId="{00000000-0000-0000-0000-000000000000}"/>
            </ac:cxnSpMkLst>
          </pc:cxn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2788495556" sldId="2147483820"/>
            <pc:sldLayoutMk cId="3216201598" sldId="2147483823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216201598" sldId="2147483823"/>
              <ac:spMk id="2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216201598" sldId="2147483823"/>
              <ac:spMk id="3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216201598" sldId="2147483823"/>
              <ac:spMk id="7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216201598" sldId="2147483823"/>
              <ac:spMk id="8" creationId="{00000000-0000-0000-0000-000000000000}"/>
            </ac:spMkLst>
          </pc:spChg>
          <pc:cxnChg chg="mod">
            <ac:chgData name="Ba-Vui Le" userId="052109168efbc39a" providerId="LiveId" clId="{603DBAF1-B525-488F-B353-9118ADB06DAE}" dt="2018-10-16T02:41:39.098" v="14"/>
            <ac:cxnSpMkLst>
              <pc:docMk/>
              <pc:sldMasterMk cId="2788495556" sldId="2147483820"/>
              <pc:sldLayoutMk cId="3216201598" sldId="2147483823"/>
              <ac:cxnSpMk id="9" creationId="{00000000-0000-0000-0000-000000000000}"/>
            </ac:cxnSpMkLst>
          </pc:cxn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2788495556" sldId="2147483820"/>
            <pc:sldLayoutMk cId="888082594" sldId="2147483824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888082594" sldId="2147483824"/>
              <ac:spMk id="3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888082594" sldId="2147483824"/>
              <ac:spMk id="4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888082594" sldId="2147483824"/>
              <ac:spMk id="8" creationId="{00000000-0000-0000-0000-000000000000}"/>
            </ac:spMkLst>
          </pc:sp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2788495556" sldId="2147483820"/>
            <pc:sldLayoutMk cId="3366287041" sldId="2147483825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366287041" sldId="2147483825"/>
              <ac:spMk id="3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366287041" sldId="2147483825"/>
              <ac:spMk id="4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366287041" sldId="2147483825"/>
              <ac:spMk id="5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366287041" sldId="2147483825"/>
              <ac:spMk id="6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366287041" sldId="2147483825"/>
              <ac:spMk id="10" creationId="{00000000-0000-0000-0000-000000000000}"/>
            </ac:spMkLst>
          </pc:sp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2788495556" sldId="2147483820"/>
            <pc:sldLayoutMk cId="972640519" sldId="2147483827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972640519" sldId="2147483827"/>
              <ac:spMk id="5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972640519" sldId="2147483827"/>
              <ac:spMk id="6" creationId="{00000000-0000-0000-0000-000000000000}"/>
            </ac:spMkLst>
          </pc:sp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2788495556" sldId="2147483820"/>
            <pc:sldLayoutMk cId="3265371361" sldId="2147483828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265371361" sldId="2147483828"/>
              <ac:spMk id="2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265371361" sldId="2147483828"/>
              <ac:spMk id="3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265371361" sldId="2147483828"/>
              <ac:spMk id="4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265371361" sldId="2147483828"/>
              <ac:spMk id="5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265371361" sldId="2147483828"/>
              <ac:spMk id="6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265371361" sldId="2147483828"/>
              <ac:spMk id="8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265371361" sldId="2147483828"/>
              <ac:spMk id="9" creationId="{00000000-0000-0000-0000-000000000000}"/>
            </ac:spMkLst>
          </pc:sp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2788495556" sldId="2147483820"/>
            <pc:sldLayoutMk cId="395193376" sldId="2147483829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95193376" sldId="2147483829"/>
              <ac:spMk id="2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95193376" sldId="2147483829"/>
              <ac:spMk id="3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95193376" sldId="2147483829"/>
              <ac:spMk id="4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95193376" sldId="2147483829"/>
              <ac:spMk id="8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395193376" sldId="2147483829"/>
              <ac:spMk id="9" creationId="{00000000-0000-0000-0000-000000000000}"/>
            </ac:spMkLst>
          </pc:sp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2788495556" sldId="2147483820"/>
            <pc:sldLayoutMk cId="2914091948" sldId="2147483831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2914091948" sldId="2147483831"/>
              <ac:spMk id="2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2914091948" sldId="2147483831"/>
              <ac:spMk id="3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2914091948" sldId="2147483831"/>
              <ac:spMk id="7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2788495556" sldId="2147483820"/>
              <pc:sldLayoutMk cId="2914091948" sldId="2147483831"/>
              <ac:spMk id="8" creationId="{00000000-0000-0000-0000-000000000000}"/>
            </ac:spMkLst>
          </pc:spChg>
        </pc:sldLayoutChg>
      </pc:sldMasterChg>
      <pc:sldMasterChg chg="modSp modSldLayout">
        <pc:chgData name="Ba-Vui Le" userId="052109168efbc39a" providerId="LiveId" clId="{603DBAF1-B525-488F-B353-9118ADB06DAE}" dt="2018-10-16T02:41:39.098" v="14"/>
        <pc:sldMasterMkLst>
          <pc:docMk/>
          <pc:sldMasterMk cId="3097098393" sldId="2147483832"/>
        </pc:sldMasterMkLst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3097098393" sldId="2147483832"/>
            <ac:spMk id="6" creationId="{00000000-0000-0000-0000-000000000000}"/>
          </ac:spMkLst>
        </pc:spChg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3097098393" sldId="2147483832"/>
            <ac:spMk id="12" creationId="{00000000-0000-0000-0000-000000000000}"/>
          </ac:spMkLst>
        </pc:spChg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3097098393" sldId="2147483832"/>
            <ac:spMk id="20" creationId="{00000000-0000-0000-0000-000000000000}"/>
          </ac:spMkLst>
        </pc:spChg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3097098393" sldId="2147483832"/>
            <ac:spMk id="21" creationId="{00000000-0000-0000-0000-000000000000}"/>
          </ac:spMkLst>
        </pc:spChg>
        <pc:spChg chg="mod">
          <ac:chgData name="Ba-Vui Le" userId="052109168efbc39a" providerId="LiveId" clId="{603DBAF1-B525-488F-B353-9118ADB06DAE}" dt="2018-10-16T02:41:39.098" v="14"/>
          <ac:spMkLst>
            <pc:docMk/>
            <pc:sldMasterMk cId="3097098393" sldId="2147483832"/>
            <ac:spMk id="30" creationId="{00000000-0000-0000-0000-000000000000}"/>
          </ac:spMkLst>
        </pc:spChg>
        <pc:picChg chg="mod">
          <ac:chgData name="Ba-Vui Le" userId="052109168efbc39a" providerId="LiveId" clId="{603DBAF1-B525-488F-B353-9118ADB06DAE}" dt="2018-10-16T02:41:39.098" v="14"/>
          <ac:picMkLst>
            <pc:docMk/>
            <pc:sldMasterMk cId="3097098393" sldId="2147483832"/>
            <ac:picMk id="8" creationId="{00000000-0000-0000-0000-000000000000}"/>
          </ac:picMkLst>
        </pc:picChg>
        <pc:picChg chg="mod">
          <ac:chgData name="Ba-Vui Le" userId="052109168efbc39a" providerId="LiveId" clId="{603DBAF1-B525-488F-B353-9118ADB06DAE}" dt="2018-10-16T02:41:39.098" v="14"/>
          <ac:picMkLst>
            <pc:docMk/>
            <pc:sldMasterMk cId="3097098393" sldId="2147483832"/>
            <ac:picMk id="9" creationId="{00000000-0000-0000-0000-000000000000}"/>
          </ac:picMkLst>
        </pc:pic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3097098393" sldId="2147483832"/>
            <pc:sldLayoutMk cId="495925912" sldId="2147483833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3097098393" sldId="2147483832"/>
              <pc:sldLayoutMk cId="495925912" sldId="2147483833"/>
              <ac:spMk id="5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3097098393" sldId="2147483832"/>
              <pc:sldLayoutMk cId="495925912" sldId="2147483833"/>
              <ac:spMk id="31" creationId="{00000000-0000-0000-0000-000000000000}"/>
            </ac:spMkLst>
          </pc:spChg>
          <pc:picChg chg="mod">
            <ac:chgData name="Ba-Vui Le" userId="052109168efbc39a" providerId="LiveId" clId="{603DBAF1-B525-488F-B353-9118ADB06DAE}" dt="2018-10-16T02:41:39.098" v="14"/>
            <ac:picMkLst>
              <pc:docMk/>
              <pc:sldMasterMk cId="3097098393" sldId="2147483832"/>
              <pc:sldLayoutMk cId="495925912" sldId="2147483833"/>
              <ac:picMk id="6" creationId="{00000000-0000-0000-0000-000000000000}"/>
            </ac:picMkLst>
          </pc:picChg>
          <pc:picChg chg="mod">
            <ac:chgData name="Ba-Vui Le" userId="052109168efbc39a" providerId="LiveId" clId="{603DBAF1-B525-488F-B353-9118ADB06DAE}" dt="2018-10-16T02:41:39.098" v="14"/>
            <ac:picMkLst>
              <pc:docMk/>
              <pc:sldMasterMk cId="3097098393" sldId="2147483832"/>
              <pc:sldLayoutMk cId="495925912" sldId="2147483833"/>
              <ac:picMk id="7" creationId="{00000000-0000-0000-0000-000000000000}"/>
            </ac:picMkLst>
          </pc:picChg>
          <pc:picChg chg="mod">
            <ac:chgData name="Ba-Vui Le" userId="052109168efbc39a" providerId="LiveId" clId="{603DBAF1-B525-488F-B353-9118ADB06DAE}" dt="2018-10-16T02:41:39.098" v="14"/>
            <ac:picMkLst>
              <pc:docMk/>
              <pc:sldMasterMk cId="3097098393" sldId="2147483832"/>
              <pc:sldLayoutMk cId="495925912" sldId="2147483833"/>
              <ac:picMk id="8" creationId="{00000000-0000-0000-0000-000000000000}"/>
            </ac:picMkLst>
          </pc:picChg>
          <pc:picChg chg="mod">
            <ac:chgData name="Ba-Vui Le" userId="052109168efbc39a" providerId="LiveId" clId="{603DBAF1-B525-488F-B353-9118ADB06DAE}" dt="2018-10-16T02:41:39.098" v="14"/>
            <ac:picMkLst>
              <pc:docMk/>
              <pc:sldMasterMk cId="3097098393" sldId="2147483832"/>
              <pc:sldLayoutMk cId="495925912" sldId="2147483833"/>
              <ac:picMk id="9" creationId="{00000000-0000-0000-0000-000000000000}"/>
            </ac:picMkLst>
          </pc:pic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3097098393" sldId="2147483832"/>
            <pc:sldLayoutMk cId="1756825276" sldId="2147483834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3097098393" sldId="2147483832"/>
              <pc:sldLayoutMk cId="1756825276" sldId="2147483834"/>
              <ac:spMk id="9" creationId="{00000000-0000-0000-0000-000000000000}"/>
            </ac:spMkLst>
          </pc:sp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3097098393" sldId="2147483832"/>
            <pc:sldLayoutMk cId="1289365001" sldId="2147483835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3097098393" sldId="2147483832"/>
              <pc:sldLayoutMk cId="1289365001" sldId="2147483835"/>
              <ac:spMk id="6" creationId="{00000000-0000-0000-0000-000000000000}"/>
            </ac:spMkLst>
          </pc:sp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3097098393" sldId="2147483832"/>
            <pc:sldLayoutMk cId="2269129717" sldId="2147483837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3097098393" sldId="2147483832"/>
              <pc:sldLayoutMk cId="2269129717" sldId="2147483837"/>
              <ac:spMk id="4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3097098393" sldId="2147483832"/>
              <pc:sldLayoutMk cId="2269129717" sldId="2147483837"/>
              <ac:spMk id="8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3097098393" sldId="2147483832"/>
              <pc:sldLayoutMk cId="2269129717" sldId="2147483837"/>
              <ac:spMk id="11" creationId="{00000000-0000-0000-0000-000000000000}"/>
            </ac:spMkLst>
          </pc:sp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3097098393" sldId="2147483832"/>
            <pc:sldLayoutMk cId="3813036940" sldId="2147483838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3097098393" sldId="2147483832"/>
              <pc:sldLayoutMk cId="3813036940" sldId="2147483838"/>
              <ac:spMk id="7" creationId="{00000000-0000-0000-0000-000000000000}"/>
            </ac:spMkLst>
          </pc:spChg>
        </pc:sldLayoutChg>
        <pc:sldLayoutChg chg="modSp">
          <pc:chgData name="Ba-Vui Le" userId="052109168efbc39a" providerId="LiveId" clId="{603DBAF1-B525-488F-B353-9118ADB06DAE}" dt="2018-10-16T02:41:39.098" v="14"/>
          <pc:sldLayoutMkLst>
            <pc:docMk/>
            <pc:sldMasterMk cId="3097098393" sldId="2147483832"/>
            <pc:sldLayoutMk cId="3905966443" sldId="2147483839"/>
          </pc:sldLayoutMkLst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3097098393" sldId="2147483832"/>
              <pc:sldLayoutMk cId="3905966443" sldId="2147483839"/>
              <ac:spMk id="8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3097098393" sldId="2147483832"/>
              <pc:sldLayoutMk cId="3905966443" sldId="2147483839"/>
              <ac:spMk id="17" creationId="{00000000-0000-0000-0000-000000000000}"/>
            </ac:spMkLst>
          </pc:spChg>
          <pc:spChg chg="mod">
            <ac:chgData name="Ba-Vui Le" userId="052109168efbc39a" providerId="LiveId" clId="{603DBAF1-B525-488F-B353-9118ADB06DAE}" dt="2018-10-16T02:41:39.098" v="14"/>
            <ac:spMkLst>
              <pc:docMk/>
              <pc:sldMasterMk cId="3097098393" sldId="2147483832"/>
              <pc:sldLayoutMk cId="3905966443" sldId="2147483839"/>
              <ac:spMk id="30" creationId="{00000000-0000-0000-0000-000000000000}"/>
            </ac:spMkLst>
          </pc:spChg>
        </pc:sldLayoutChg>
      </pc:sldMasterChg>
      <pc:sldMasterChg chg="del delSldLayout">
        <pc:chgData name="Ba-Vui Le" userId="052109168efbc39a" providerId="LiveId" clId="{603DBAF1-B525-488F-B353-9118ADB06DAE}" dt="2018-10-16T02:42:34.726" v="94" actId="2696"/>
        <pc:sldMasterMkLst>
          <pc:docMk/>
          <pc:sldMasterMk cId="2800045865" sldId="2147483840"/>
        </pc:sldMasterMkLst>
        <pc:sldLayoutChg chg="del">
          <pc:chgData name="Ba-Vui Le" userId="052109168efbc39a" providerId="LiveId" clId="{603DBAF1-B525-488F-B353-9118ADB06DAE}" dt="2018-10-16T02:42:34.717" v="83" actId="2696"/>
          <pc:sldLayoutMkLst>
            <pc:docMk/>
            <pc:sldMasterMk cId="2800045865" sldId="2147483840"/>
            <pc:sldLayoutMk cId="2966392061" sldId="2147483841"/>
          </pc:sldLayoutMkLst>
        </pc:sldLayoutChg>
        <pc:sldLayoutChg chg="del">
          <pc:chgData name="Ba-Vui Le" userId="052109168efbc39a" providerId="LiveId" clId="{603DBAF1-B525-488F-B353-9118ADB06DAE}" dt="2018-10-16T02:42:34.717" v="84" actId="2696"/>
          <pc:sldLayoutMkLst>
            <pc:docMk/>
            <pc:sldMasterMk cId="2800045865" sldId="2147483840"/>
            <pc:sldLayoutMk cId="85091908" sldId="2147483842"/>
          </pc:sldLayoutMkLst>
        </pc:sldLayoutChg>
        <pc:sldLayoutChg chg="del">
          <pc:chgData name="Ba-Vui Le" userId="052109168efbc39a" providerId="LiveId" clId="{603DBAF1-B525-488F-B353-9118ADB06DAE}" dt="2018-10-16T02:42:34.718" v="85" actId="2696"/>
          <pc:sldLayoutMkLst>
            <pc:docMk/>
            <pc:sldMasterMk cId="2800045865" sldId="2147483840"/>
            <pc:sldLayoutMk cId="2317747050" sldId="2147483843"/>
          </pc:sldLayoutMkLst>
        </pc:sldLayoutChg>
        <pc:sldLayoutChg chg="del">
          <pc:chgData name="Ba-Vui Le" userId="052109168efbc39a" providerId="LiveId" clId="{603DBAF1-B525-488F-B353-9118ADB06DAE}" dt="2018-10-16T02:42:34.719" v="86" actId="2696"/>
          <pc:sldLayoutMkLst>
            <pc:docMk/>
            <pc:sldMasterMk cId="2800045865" sldId="2147483840"/>
            <pc:sldLayoutMk cId="3829699396" sldId="2147483844"/>
          </pc:sldLayoutMkLst>
        </pc:sldLayoutChg>
        <pc:sldLayoutChg chg="del">
          <pc:chgData name="Ba-Vui Le" userId="052109168efbc39a" providerId="LiveId" clId="{603DBAF1-B525-488F-B353-9118ADB06DAE}" dt="2018-10-16T02:42:34.720" v="87" actId="2696"/>
          <pc:sldLayoutMkLst>
            <pc:docMk/>
            <pc:sldMasterMk cId="2800045865" sldId="2147483840"/>
            <pc:sldLayoutMk cId="2224523006" sldId="2147483845"/>
          </pc:sldLayoutMkLst>
        </pc:sldLayoutChg>
        <pc:sldLayoutChg chg="del">
          <pc:chgData name="Ba-Vui Le" userId="052109168efbc39a" providerId="LiveId" clId="{603DBAF1-B525-488F-B353-9118ADB06DAE}" dt="2018-10-16T02:42:34.720" v="88" actId="2696"/>
          <pc:sldLayoutMkLst>
            <pc:docMk/>
            <pc:sldMasterMk cId="2800045865" sldId="2147483840"/>
            <pc:sldLayoutMk cId="1258994401" sldId="2147483846"/>
          </pc:sldLayoutMkLst>
        </pc:sldLayoutChg>
        <pc:sldLayoutChg chg="del">
          <pc:chgData name="Ba-Vui Le" userId="052109168efbc39a" providerId="LiveId" clId="{603DBAF1-B525-488F-B353-9118ADB06DAE}" dt="2018-10-16T02:42:34.721" v="89" actId="2696"/>
          <pc:sldLayoutMkLst>
            <pc:docMk/>
            <pc:sldMasterMk cId="2800045865" sldId="2147483840"/>
            <pc:sldLayoutMk cId="3544207924" sldId="2147483847"/>
          </pc:sldLayoutMkLst>
        </pc:sldLayoutChg>
        <pc:sldLayoutChg chg="del">
          <pc:chgData name="Ba-Vui Le" userId="052109168efbc39a" providerId="LiveId" clId="{603DBAF1-B525-488F-B353-9118ADB06DAE}" dt="2018-10-16T02:42:34.722" v="90" actId="2696"/>
          <pc:sldLayoutMkLst>
            <pc:docMk/>
            <pc:sldMasterMk cId="2800045865" sldId="2147483840"/>
            <pc:sldLayoutMk cId="2201925561" sldId="2147483848"/>
          </pc:sldLayoutMkLst>
        </pc:sldLayoutChg>
        <pc:sldLayoutChg chg="del">
          <pc:chgData name="Ba-Vui Le" userId="052109168efbc39a" providerId="LiveId" clId="{603DBAF1-B525-488F-B353-9118ADB06DAE}" dt="2018-10-16T02:42:34.723" v="91" actId="2696"/>
          <pc:sldLayoutMkLst>
            <pc:docMk/>
            <pc:sldMasterMk cId="2800045865" sldId="2147483840"/>
            <pc:sldLayoutMk cId="1817168446" sldId="2147483849"/>
          </pc:sldLayoutMkLst>
        </pc:sldLayoutChg>
        <pc:sldLayoutChg chg="del">
          <pc:chgData name="Ba-Vui Le" userId="052109168efbc39a" providerId="LiveId" clId="{603DBAF1-B525-488F-B353-9118ADB06DAE}" dt="2018-10-16T02:42:34.724" v="92" actId="2696"/>
          <pc:sldLayoutMkLst>
            <pc:docMk/>
            <pc:sldMasterMk cId="2800045865" sldId="2147483840"/>
            <pc:sldLayoutMk cId="3955350781" sldId="2147483850"/>
          </pc:sldLayoutMkLst>
        </pc:sldLayoutChg>
        <pc:sldLayoutChg chg="del">
          <pc:chgData name="Ba-Vui Le" userId="052109168efbc39a" providerId="LiveId" clId="{603DBAF1-B525-488F-B353-9118ADB06DAE}" dt="2018-10-16T02:42:34.725" v="93" actId="2696"/>
          <pc:sldLayoutMkLst>
            <pc:docMk/>
            <pc:sldMasterMk cId="2800045865" sldId="2147483840"/>
            <pc:sldLayoutMk cId="985454065" sldId="21474838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C67C3-8380-4A99-B135-88912286D0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45B96-56D1-4B75-B22D-27E32CCD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A542-3EE4-4B8F-8369-2A9715F2C229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86B-6925-49BF-A712-916874738D61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586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86B-6925-49BF-A712-916874738D61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428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C560-E735-433E-A647-C569DC51D094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86B-6925-49BF-A712-916874738D61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55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86B-6925-49BF-A712-916874738D61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31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86B-6925-49BF-A712-916874738D61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90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86B-6925-49BF-A712-916874738D61}" type="datetime1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43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2B7-8244-481D-8DC6-15BCC68AB423}" type="datetime1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86B-6925-49BF-A712-916874738D61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97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86B-6925-49BF-A712-916874738D61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186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886B-6925-49BF-A712-916874738D61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069F-519A-4FBA-A280-9BFE5EA1A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173B893-51CD-4C47-B45E-9069101F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Chat Server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51FBB2-8199-4BBA-BB45-4B843008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Lập trình ứng dụng Chat Server</a:t>
            </a:r>
            <a:r>
              <a:rPr lang="en-US"/>
              <a:t> (sử dụng mô hình multi-thread)</a:t>
            </a:r>
            <a:r>
              <a:rPr lang="vi-VN"/>
              <a:t> thực hiện các yêu cầu sau:</a:t>
            </a:r>
          </a:p>
          <a:p>
            <a:r>
              <a:rPr lang="vi-VN"/>
              <a:t>Chuyển tiếp tin nhắn</a:t>
            </a:r>
            <a:r>
              <a:rPr lang="en-US"/>
              <a:t> </a:t>
            </a:r>
            <a:r>
              <a:rPr lang="vi-VN"/>
              <a:t>đến tất cả thành viên</a:t>
            </a:r>
          </a:p>
          <a:p>
            <a:r>
              <a:rPr lang="vi-VN"/>
              <a:t>Chuyển tin nhắn đến một user khác</a:t>
            </a:r>
          </a:p>
          <a:p>
            <a:r>
              <a:rPr lang="vi-VN"/>
              <a:t>Đăng nhập có kiểm tra tài khoản tồn tại hay không</a:t>
            </a:r>
          </a:p>
          <a:p>
            <a:r>
              <a:rPr lang="vi-VN"/>
              <a:t>Đăng xuất</a:t>
            </a:r>
          </a:p>
          <a:p>
            <a:r>
              <a:rPr lang="vi-VN"/>
              <a:t>Lấy danh sách user đang đăng nhập</a:t>
            </a:r>
          </a:p>
          <a:p>
            <a:r>
              <a:rPr lang="vi-VN"/>
              <a:t>Gửi thông báo khi có user đăng nhập, đăng xuất</a:t>
            </a:r>
          </a:p>
          <a:p>
            <a:r>
              <a:rPr lang="vi-VN"/>
              <a:t>Gửi thông báo lỗi nếu user nhập sai lệnh / giao thức</a:t>
            </a:r>
          </a:p>
          <a:p>
            <a:pPr marL="0" indent="0">
              <a:buNone/>
            </a:pPr>
            <a:r>
              <a:rPr lang="vi-VN"/>
              <a:t>Tính năng mở rộng:</a:t>
            </a:r>
          </a:p>
          <a:p>
            <a:pPr marL="0" indent="0">
              <a:buNone/>
            </a:pPr>
            <a:r>
              <a:rPr lang="vi-VN"/>
              <a:t>+ Chat nhóm</a:t>
            </a:r>
          </a:p>
          <a:p>
            <a:pPr marL="0" indent="0">
              <a:buNone/>
            </a:pPr>
            <a:r>
              <a:rPr lang="vi-VN"/>
              <a:t>+ Block user (không muốn nhận tin nhắn)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5AD52-1EAC-4CA2-8754-9CCAFEFF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1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F6C3-EB65-4AA6-8056-CBABAAB9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Chat Protocol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3FA391-6314-413D-872C-0BF6DA4DE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958820"/>
              </p:ext>
            </p:extLst>
          </p:nvPr>
        </p:nvGraphicFramePr>
        <p:xfrm>
          <a:off x="137863" y="1615439"/>
          <a:ext cx="8868274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137">
                  <a:extLst>
                    <a:ext uri="{9D8B030D-6E8A-4147-A177-3AD203B41FA5}">
                      <a16:colId xmlns:a16="http://schemas.microsoft.com/office/drawing/2014/main" val="3926167648"/>
                    </a:ext>
                  </a:extLst>
                </a:gridCol>
                <a:gridCol w="4434137">
                  <a:extLst>
                    <a:ext uri="{9D8B030D-6E8A-4147-A177-3AD203B41FA5}">
                      <a16:colId xmlns:a16="http://schemas.microsoft.com/office/drawing/2014/main" val="234754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Client’s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Server’s Responses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8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[CONNECT] ID – Đăng nhập với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[CONNECT] OK – Đăng nhập thành công</a:t>
                      </a:r>
                    </a:p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[CONNECT] ERROR error_message – Đăng nhập thất bại</a:t>
                      </a:r>
                    </a:p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0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[DISCONNECT] – Đăng xuất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[DISCONNECT] OK – Đăng xuất thành công</a:t>
                      </a:r>
                    </a:p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[DISCONNECT] ERROR error_message – Đăng xuất thất bại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5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[SEND] ALL message – Gửi tin nhắn đến các user khác</a:t>
                      </a:r>
                    </a:p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[SEND] ID message – Gửi tin nhắn đến user xác định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[SEND] OK – Gửi tin nhắn thành công</a:t>
                      </a:r>
                    </a:p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[SEND] ERROR error_message – Gửi tin nhắn thất bại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6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[LIST] – Lấy danh sách user đang đăng nhập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[LIST] OK client_list – Lấy danh sách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Lệnh sai giao thức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[ERROR] error_message – Sai lệnh / giao thức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25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khác gửi tin nhắn cho nhóm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[MESSAGE_ALL] ID message – Có tin nhắn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4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khác gửi tin nhắn cho user hiện tại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[MESSAGE] ID message – Có tin nhắn từ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khác đăng nhập thành công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[USER] CONNECT id – Có user đăng nhập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1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khác đăng xuất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[USER] DISCONNECT id – Có user đăng xuất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924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8B873-1415-4FB7-A91C-2E51B20A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2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7E9381-7F79-459F-B1B9-621B68B8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4BDABF-53E5-4B47-B691-FC4278C5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fontAlgn="t">
              <a:spcBef>
                <a:spcPts val="0"/>
              </a:spcBef>
            </a:pPr>
            <a:r>
              <a:rPr lang="en-US" sz="24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[CONNECT] ID – Đăng nhập với id</a:t>
            </a:r>
          </a:p>
          <a:p>
            <a:pPr marL="0" fontAlgn="t">
              <a:spcBef>
                <a:spcPts val="0"/>
              </a:spcBef>
            </a:pPr>
            <a:r>
              <a:rPr lang="en-US" sz="2400">
                <a:solidFill>
                  <a:schemeClr val="tx1"/>
                </a:solidFill>
                <a:cs typeface="Calibri" panose="020F0502020204030204" pitchFamily="34" charset="0"/>
              </a:rPr>
              <a:t>[CONNECT] ID – Đăng nhập với</a:t>
            </a:r>
            <a:endParaRPr lang="en-US" sz="3200">
              <a:solidFill>
                <a:schemeClr val="tx1"/>
              </a:solidFill>
            </a:endParaRPr>
          </a:p>
          <a:p>
            <a:pPr marL="0" fontAlgn="t">
              <a:spcBef>
                <a:spcPts val="0"/>
              </a:spcBef>
            </a:pPr>
            <a:r>
              <a:rPr lang="en-US" sz="2400">
                <a:solidFill>
                  <a:schemeClr val="tx1"/>
                </a:solidFill>
                <a:cs typeface="Calibri" panose="020F0502020204030204" pitchFamily="34" charset="0"/>
              </a:rPr>
              <a:t>[DISCONNECT] – Đăng xuất</a:t>
            </a:r>
            <a:endParaRPr lang="en-US" sz="3200">
              <a:solidFill>
                <a:schemeClr val="tx1"/>
              </a:solidFill>
            </a:endParaRPr>
          </a:p>
          <a:p>
            <a:pPr marL="0" fontAlgn="t">
              <a:spcBef>
                <a:spcPts val="0"/>
              </a:spcBef>
            </a:pPr>
            <a:r>
              <a:rPr lang="en-US" sz="2400">
                <a:solidFill>
                  <a:schemeClr val="tx1"/>
                </a:solidFill>
                <a:cs typeface="Calibri" panose="020F0502020204030204" pitchFamily="34" charset="0"/>
              </a:rPr>
              <a:t>[SEND] ALL message – Gửi tin nhắn đến các user khác</a:t>
            </a:r>
            <a:endParaRPr lang="en-US" sz="3200">
              <a:solidFill>
                <a:schemeClr val="tx1"/>
              </a:solidFill>
            </a:endParaRPr>
          </a:p>
          <a:p>
            <a:pPr marL="0" fontAlgn="t">
              <a:spcBef>
                <a:spcPts val="0"/>
              </a:spcBef>
            </a:pPr>
            <a:r>
              <a:rPr lang="en-US" sz="2400">
                <a:solidFill>
                  <a:schemeClr val="tx1"/>
                </a:solidFill>
                <a:cs typeface="Calibri" panose="020F0502020204030204" pitchFamily="34" charset="0"/>
              </a:rPr>
              <a:t>[SEND] ID message – Gửi tin nhắn đến user xác định</a:t>
            </a:r>
            <a:endParaRPr lang="en-US" sz="3200">
              <a:solidFill>
                <a:schemeClr val="tx1"/>
              </a:solidFill>
            </a:endParaRPr>
          </a:p>
          <a:p>
            <a:pPr marL="0" fontAlgn="t">
              <a:spcBef>
                <a:spcPts val="0"/>
              </a:spcBef>
            </a:pPr>
            <a:r>
              <a:rPr lang="en-US" sz="2400">
                <a:solidFill>
                  <a:schemeClr val="tx1"/>
                </a:solidFill>
                <a:cs typeface="Calibri" panose="020F0502020204030204" pitchFamily="34" charset="0"/>
              </a:rPr>
              <a:t>[LIST] – Lấy danh sách user đang đăng nhập</a:t>
            </a:r>
            <a:endParaRPr lang="en-US" sz="320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E0995D9-38C9-46AE-A870-6E5E9C33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069F-519A-4FBA-A280-9BFE5EA1AC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0036"/>
      </p:ext>
    </p:extLst>
  </p:cSld>
  <p:clrMapOvr>
    <a:masterClrMapping/>
  </p:clrMapOvr>
</p:sld>
</file>

<file path=ppt/theme/theme1.xml><?xml version="1.0" encoding="utf-8"?>
<a:theme xmlns:a="http://schemas.openxmlformats.org/drawingml/2006/main" name="BVP-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A8AFA4367EF043A4B33F679234BB4E" ma:contentTypeVersion="4" ma:contentTypeDescription="Create a new document." ma:contentTypeScope="" ma:versionID="4a350571151b0895c5d3c05d26bd9cd9">
  <xsd:schema xmlns:xsd="http://www.w3.org/2001/XMLSchema" xmlns:xs="http://www.w3.org/2001/XMLSchema" xmlns:p="http://schemas.microsoft.com/office/2006/metadata/properties" xmlns:ns2="8873535c-7bb4-4a4d-977a-38ab1f1dbe3d" xmlns:ns3="36b4090e-77d4-48a6-a811-f998c49299a9" targetNamespace="http://schemas.microsoft.com/office/2006/metadata/properties" ma:root="true" ma:fieldsID="b3ab6cd1f2c05452dd6c017d90c256e5" ns2:_="" ns3:_="">
    <xsd:import namespace="8873535c-7bb4-4a4d-977a-38ab1f1dbe3d"/>
    <xsd:import namespace="36b4090e-77d4-48a6-a811-f998c49299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73535c-7bb4-4a4d-977a-38ab1f1db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4090e-77d4-48a6-a811-f998c49299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92617D-BC95-437F-9F18-E6127F61D9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73535c-7bb4-4a4d-977a-38ab1f1dbe3d"/>
    <ds:schemaRef ds:uri="36b4090e-77d4-48a6-a811-f998c49299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D0CFF1-ED7E-469A-A539-379FBD0891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B2880E-6B89-470C-A61E-17703B590E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BVP-Powerpoint template</Template>
  <TotalTime>841</TotalTime>
  <Words>383</Words>
  <Application>Microsoft Office PowerPoint</Application>
  <PresentationFormat>Trình chiếu Trên màn hình (4:3)</PresentationFormat>
  <Paragraphs>46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BVP-Powerpoint template</vt:lpstr>
      <vt:lpstr>Chat Server</vt:lpstr>
      <vt:lpstr>Chat Protocol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Ba-Vui Le</dc:creator>
  <cp:lastModifiedBy>Pham Hong Son 20173344</cp:lastModifiedBy>
  <cp:revision>3</cp:revision>
  <cp:lastPrinted>2020-04-14T01:00:34Z</cp:lastPrinted>
  <dcterms:created xsi:type="dcterms:W3CDTF">2017-10-11T15:43:25Z</dcterms:created>
  <dcterms:modified xsi:type="dcterms:W3CDTF">2020-04-18T16:54:55Z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0x0101005AA8AFA4367EF043A4B33F679234BB4E</vt:lpwstr>
  </property>
</Properties>
</file>