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88" r:id="rId23"/>
    <p:sldId id="289" r:id="rId24"/>
    <p:sldId id="294" r:id="rId25"/>
    <p:sldId id="290" r:id="rId26"/>
    <p:sldId id="291" r:id="rId27"/>
    <p:sldId id="277" r:id="rId28"/>
    <p:sldId id="279" r:id="rId29"/>
    <p:sldId id="278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92" r:id="rId39"/>
    <p:sldId id="293" r:id="rId40"/>
    <p:sldId id="295" r:id="rId41"/>
    <p:sldId id="296" r:id="rId42"/>
    <p:sldId id="297" r:id="rId43"/>
    <p:sldId id="298" r:id="rId44"/>
    <p:sldId id="305" r:id="rId45"/>
    <p:sldId id="299" r:id="rId46"/>
    <p:sldId id="300" r:id="rId47"/>
    <p:sldId id="307" r:id="rId48"/>
    <p:sldId id="301" r:id="rId49"/>
    <p:sldId id="302" r:id="rId50"/>
    <p:sldId id="303" r:id="rId51"/>
    <p:sldId id="306" r:id="rId52"/>
    <p:sldId id="309" r:id="rId53"/>
    <p:sldId id="310" r:id="rId54"/>
    <p:sldId id="304" r:id="rId55"/>
    <p:sldId id="30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1C9"/>
    <a:srgbClr val="0088B8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B2335-79F7-9A47-A821-9C5668305C19}" v="192" dt="2021-05-17T22:34:45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7" autoAdjust="0"/>
    <p:restoredTop sz="94710"/>
  </p:normalViewPr>
  <p:slideViewPr>
    <p:cSldViewPr snapToGrid="0">
      <p:cViewPr varScale="1">
        <p:scale>
          <a:sx n="113" d="100"/>
          <a:sy n="113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7068E-22E3-4895-93E8-10414BDBDD6A}" type="doc">
      <dgm:prSet loTypeId="urn:microsoft.com/office/officeart/2005/8/layout/process4" loCatId="list" qsTypeId="urn:microsoft.com/office/officeart/2005/8/quickstyle/3d4" qsCatId="3D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B3B0B77E-6EAD-4270-82B0-CAA002677B9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IN" sz="2800" dirty="0">
              <a:solidFill>
                <a:schemeClr val="tx1"/>
              </a:solidFill>
            </a:rPr>
            <a:t>What is Go?</a:t>
          </a:r>
        </a:p>
      </dgm:t>
    </dgm:pt>
    <dgm:pt modelId="{2CA72B48-5E64-4E0A-ADA6-032D72DC2F37}" type="parTrans" cxnId="{3FEAF1C0-2129-4B20-828B-473A001C6F9C}">
      <dgm:prSet/>
      <dgm:spPr/>
      <dgm:t>
        <a:bodyPr/>
        <a:lstStyle/>
        <a:p>
          <a:endParaRPr lang="en-IN"/>
        </a:p>
      </dgm:t>
    </dgm:pt>
    <dgm:pt modelId="{AF7CB359-8892-418B-AF72-8587C5C1EBD9}" type="sibTrans" cxnId="{3FEAF1C0-2129-4B20-828B-473A001C6F9C}">
      <dgm:prSet/>
      <dgm:spPr/>
      <dgm:t>
        <a:bodyPr/>
        <a:lstStyle/>
        <a:p>
          <a:endParaRPr lang="en-IN"/>
        </a:p>
      </dgm:t>
    </dgm:pt>
    <dgm:pt modelId="{3BC43938-D917-4F4C-A811-BE17DCA12A5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Why a New Language?</a:t>
          </a:r>
        </a:p>
      </dgm:t>
    </dgm:pt>
    <dgm:pt modelId="{DE7E0DDD-3113-4F4E-9F43-C478274C411E}" type="parTrans" cxnId="{9A473BDF-C591-4449-A242-C6B1BB8262B5}">
      <dgm:prSet/>
      <dgm:spPr/>
      <dgm:t>
        <a:bodyPr/>
        <a:lstStyle/>
        <a:p>
          <a:endParaRPr lang="en-IN"/>
        </a:p>
      </dgm:t>
    </dgm:pt>
    <dgm:pt modelId="{F5BE15D4-57FB-41F3-98D2-8555FC421E55}" type="sibTrans" cxnId="{9A473BDF-C591-4449-A242-C6B1BB8262B5}">
      <dgm:prSet/>
      <dgm:spPr/>
      <dgm:t>
        <a:bodyPr/>
        <a:lstStyle/>
        <a:p>
          <a:endParaRPr lang="en-IN"/>
        </a:p>
      </dgm:t>
    </dgm:pt>
    <dgm:pt modelId="{ED422700-54D3-4209-B225-3CBC8270546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Variables</a:t>
          </a:r>
        </a:p>
      </dgm:t>
    </dgm:pt>
    <dgm:pt modelId="{06D0124D-EB1B-4989-9B99-CE0F025E8D6B}" type="parTrans" cxnId="{E086FBB7-5F3B-4176-98D3-6BF65A899995}">
      <dgm:prSet/>
      <dgm:spPr/>
      <dgm:t>
        <a:bodyPr/>
        <a:lstStyle/>
        <a:p>
          <a:endParaRPr lang="en-IN"/>
        </a:p>
      </dgm:t>
    </dgm:pt>
    <dgm:pt modelId="{8B2E6894-B527-4EB9-9332-F70F3562B8FF}" type="sibTrans" cxnId="{E086FBB7-5F3B-4176-98D3-6BF65A899995}">
      <dgm:prSet/>
      <dgm:spPr/>
      <dgm:t>
        <a:bodyPr/>
        <a:lstStyle/>
        <a:p>
          <a:endParaRPr lang="en-IN"/>
        </a:p>
      </dgm:t>
    </dgm:pt>
    <dgm:pt modelId="{4C692EEF-C95F-413B-A8F5-9B7D83751EF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Who were the creators?</a:t>
          </a:r>
        </a:p>
      </dgm:t>
    </dgm:pt>
    <dgm:pt modelId="{122E46DB-2160-484F-84BB-C213097801C6}" type="parTrans" cxnId="{62571501-5B75-42EE-9742-A35D7E2E33DE}">
      <dgm:prSet/>
      <dgm:spPr/>
      <dgm:t>
        <a:bodyPr/>
        <a:lstStyle/>
        <a:p>
          <a:endParaRPr lang="en-IN"/>
        </a:p>
      </dgm:t>
    </dgm:pt>
    <dgm:pt modelId="{F8634265-099F-4AAE-B9EE-3D0AFDF14FEE}" type="sibTrans" cxnId="{62571501-5B75-42EE-9742-A35D7E2E33DE}">
      <dgm:prSet/>
      <dgm:spPr/>
      <dgm:t>
        <a:bodyPr/>
        <a:lstStyle/>
        <a:p>
          <a:endParaRPr lang="en-IN"/>
        </a:p>
      </dgm:t>
    </dgm:pt>
    <dgm:pt modelId="{32E54A5E-6992-45E8-A1E1-CC99138F822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History of Go</a:t>
          </a:r>
        </a:p>
      </dgm:t>
    </dgm:pt>
    <dgm:pt modelId="{735F9284-6583-42D7-8B5F-602018E23740}" type="parTrans" cxnId="{6319FFCF-3B93-41B6-9F9E-BD1A176F30F4}">
      <dgm:prSet/>
      <dgm:spPr/>
      <dgm:t>
        <a:bodyPr/>
        <a:lstStyle/>
        <a:p>
          <a:endParaRPr lang="en-IN"/>
        </a:p>
      </dgm:t>
    </dgm:pt>
    <dgm:pt modelId="{CCDB3A03-72A1-4900-BD51-CF44F7B16F35}" type="sibTrans" cxnId="{6319FFCF-3B93-41B6-9F9E-BD1A176F30F4}">
      <dgm:prSet/>
      <dgm:spPr/>
      <dgm:t>
        <a:bodyPr/>
        <a:lstStyle/>
        <a:p>
          <a:endParaRPr lang="en-IN"/>
        </a:p>
      </dgm:t>
    </dgm:pt>
    <dgm:pt modelId="{7E8DC343-1D89-4B46-9BCA-22D7731DB41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Control flow statements: Defer, Panic and Recover</a:t>
          </a:r>
        </a:p>
      </dgm:t>
    </dgm:pt>
    <dgm:pt modelId="{2C1058B1-09E7-413D-8F38-DE8F194F6E43}" type="parTrans" cxnId="{D3C18A3C-E006-4DF6-A7A0-89C982EBC481}">
      <dgm:prSet/>
      <dgm:spPr/>
      <dgm:t>
        <a:bodyPr/>
        <a:lstStyle/>
        <a:p>
          <a:endParaRPr lang="en-IN"/>
        </a:p>
      </dgm:t>
    </dgm:pt>
    <dgm:pt modelId="{094FC91A-B301-4562-B9E3-716872FBAC92}" type="sibTrans" cxnId="{D3C18A3C-E006-4DF6-A7A0-89C982EBC481}">
      <dgm:prSet/>
      <dgm:spPr/>
      <dgm:t>
        <a:bodyPr/>
        <a:lstStyle/>
        <a:p>
          <a:endParaRPr lang="en-IN"/>
        </a:p>
      </dgm:t>
    </dgm:pt>
    <dgm:pt modelId="{A61FCBB9-F68E-4499-8116-DA439D153B3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Primitives</a:t>
          </a:r>
        </a:p>
      </dgm:t>
    </dgm:pt>
    <dgm:pt modelId="{36F6DCF3-6AEC-46FF-BB72-7AF8DF1298E3}" type="parTrans" cxnId="{339765C5-40B5-45A2-9911-4527989B7B05}">
      <dgm:prSet/>
      <dgm:spPr/>
      <dgm:t>
        <a:bodyPr/>
        <a:lstStyle/>
        <a:p>
          <a:endParaRPr lang="en-IN"/>
        </a:p>
      </dgm:t>
    </dgm:pt>
    <dgm:pt modelId="{EE63AEA8-68BC-401F-ABA3-D66F6FE82395}" type="sibTrans" cxnId="{339765C5-40B5-45A2-9911-4527989B7B05}">
      <dgm:prSet/>
      <dgm:spPr/>
      <dgm:t>
        <a:bodyPr/>
        <a:lstStyle/>
        <a:p>
          <a:endParaRPr lang="en-IN"/>
        </a:p>
      </dgm:t>
    </dgm:pt>
    <dgm:pt modelId="{ABDEDCD7-9F1C-45F5-8687-2069A492BC4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Constants</a:t>
          </a:r>
        </a:p>
      </dgm:t>
    </dgm:pt>
    <dgm:pt modelId="{E325CE2E-E642-499E-80E1-BFB052925508}" type="parTrans" cxnId="{7184F128-7BEF-442D-B9EB-4D91CFBC5284}">
      <dgm:prSet/>
      <dgm:spPr/>
      <dgm:t>
        <a:bodyPr/>
        <a:lstStyle/>
        <a:p>
          <a:endParaRPr lang="en-IN"/>
        </a:p>
      </dgm:t>
    </dgm:pt>
    <dgm:pt modelId="{FA385410-B25D-4CE0-A612-14523A27913D}" type="sibTrans" cxnId="{7184F128-7BEF-442D-B9EB-4D91CFBC5284}">
      <dgm:prSet/>
      <dgm:spPr/>
      <dgm:t>
        <a:bodyPr/>
        <a:lstStyle/>
        <a:p>
          <a:endParaRPr lang="en-IN"/>
        </a:p>
      </dgm:t>
    </dgm:pt>
    <dgm:pt modelId="{BACE148B-9DD8-4D54-9723-793506FB69B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Arrays and Slices</a:t>
          </a:r>
        </a:p>
      </dgm:t>
    </dgm:pt>
    <dgm:pt modelId="{4B8B1FFD-CFBE-4DE2-BE39-C18539184946}" type="parTrans" cxnId="{9D289675-4EEB-473A-A74A-72779BFDBA51}">
      <dgm:prSet/>
      <dgm:spPr/>
      <dgm:t>
        <a:bodyPr/>
        <a:lstStyle/>
        <a:p>
          <a:endParaRPr lang="en-IN"/>
        </a:p>
      </dgm:t>
    </dgm:pt>
    <dgm:pt modelId="{97F583CA-5E99-4FB3-9391-271F48947C9C}" type="sibTrans" cxnId="{9D289675-4EEB-473A-A74A-72779BFDBA51}">
      <dgm:prSet/>
      <dgm:spPr/>
      <dgm:t>
        <a:bodyPr/>
        <a:lstStyle/>
        <a:p>
          <a:endParaRPr lang="en-IN"/>
        </a:p>
      </dgm:t>
    </dgm:pt>
    <dgm:pt modelId="{09212D90-E7DF-4D39-BC9B-8FC5BC062E0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Maps and Structs</a:t>
          </a:r>
        </a:p>
      </dgm:t>
    </dgm:pt>
    <dgm:pt modelId="{525E313D-222D-40B8-85E1-78C22D5F0A96}" type="parTrans" cxnId="{C04FA95C-6FA4-4D60-BFFF-75E7EE66BDCC}">
      <dgm:prSet/>
      <dgm:spPr/>
      <dgm:t>
        <a:bodyPr/>
        <a:lstStyle/>
        <a:p>
          <a:endParaRPr lang="en-IN"/>
        </a:p>
      </dgm:t>
    </dgm:pt>
    <dgm:pt modelId="{B50FC15A-BD36-468D-A1E9-67AEF87B67B9}" type="sibTrans" cxnId="{C04FA95C-6FA4-4D60-BFFF-75E7EE66BDCC}">
      <dgm:prSet/>
      <dgm:spPr/>
      <dgm:t>
        <a:bodyPr/>
        <a:lstStyle/>
        <a:p>
          <a:endParaRPr lang="en-IN"/>
        </a:p>
      </dgm:t>
    </dgm:pt>
    <dgm:pt modelId="{4A9FA719-0CDB-4298-9C8C-FB06F09EB13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Conditional Statements: If , Switch, Looping</a:t>
          </a:r>
        </a:p>
      </dgm:t>
    </dgm:pt>
    <dgm:pt modelId="{A2AF6A83-33F9-4601-B063-57FCB72723D8}" type="parTrans" cxnId="{EEE2A840-26C8-4D97-BE3E-F78CD15CA9F8}">
      <dgm:prSet/>
      <dgm:spPr/>
      <dgm:t>
        <a:bodyPr/>
        <a:lstStyle/>
        <a:p>
          <a:endParaRPr lang="en-IN"/>
        </a:p>
      </dgm:t>
    </dgm:pt>
    <dgm:pt modelId="{83CEF6D1-54B5-4333-ADD5-4EA6CE4FBA2B}" type="sibTrans" cxnId="{EEE2A840-26C8-4D97-BE3E-F78CD15CA9F8}">
      <dgm:prSet/>
      <dgm:spPr/>
      <dgm:t>
        <a:bodyPr/>
        <a:lstStyle/>
        <a:p>
          <a:endParaRPr lang="en-IN"/>
        </a:p>
      </dgm:t>
    </dgm:pt>
    <dgm:pt modelId="{42CAD84E-BB91-4B02-9118-12C3FF8BA8E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Interface</a:t>
          </a:r>
        </a:p>
      </dgm:t>
    </dgm:pt>
    <dgm:pt modelId="{5A10473B-520A-4FF0-B537-B76B0B2A61F6}" type="parTrans" cxnId="{C8F5DBAA-4EBF-4C6C-B766-EAF22280390A}">
      <dgm:prSet/>
      <dgm:spPr/>
      <dgm:t>
        <a:bodyPr/>
        <a:lstStyle/>
        <a:p>
          <a:endParaRPr lang="en-IN"/>
        </a:p>
      </dgm:t>
    </dgm:pt>
    <dgm:pt modelId="{B266F8CC-03BB-4C20-B7BC-874547A1426B}" type="sibTrans" cxnId="{C8F5DBAA-4EBF-4C6C-B766-EAF22280390A}">
      <dgm:prSet/>
      <dgm:spPr/>
      <dgm:t>
        <a:bodyPr/>
        <a:lstStyle/>
        <a:p>
          <a:endParaRPr lang="en-IN"/>
        </a:p>
      </dgm:t>
    </dgm:pt>
    <dgm:pt modelId="{378F4F48-BE88-468F-844B-2B3DC3C56FD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Goroutines</a:t>
          </a:r>
        </a:p>
      </dgm:t>
    </dgm:pt>
    <dgm:pt modelId="{CD98EDEF-258E-45CF-A257-312E467EED9E}" type="parTrans" cxnId="{C9CB776D-ABD8-45A0-A1CA-82A617489723}">
      <dgm:prSet/>
      <dgm:spPr/>
      <dgm:t>
        <a:bodyPr/>
        <a:lstStyle/>
        <a:p>
          <a:endParaRPr lang="en-IN"/>
        </a:p>
      </dgm:t>
    </dgm:pt>
    <dgm:pt modelId="{69E5FD24-C2AB-474E-8B66-3B46A6C85E4C}" type="sibTrans" cxnId="{C9CB776D-ABD8-45A0-A1CA-82A617489723}">
      <dgm:prSet/>
      <dgm:spPr/>
      <dgm:t>
        <a:bodyPr/>
        <a:lstStyle/>
        <a:p>
          <a:endParaRPr lang="en-IN"/>
        </a:p>
      </dgm:t>
    </dgm:pt>
    <dgm:pt modelId="{44F0CCB1-5F55-4553-A1DF-9C149B05D5E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Channels</a:t>
          </a:r>
        </a:p>
      </dgm:t>
    </dgm:pt>
    <dgm:pt modelId="{51D29663-3DA3-426D-986C-2DDF60473674}" type="parTrans" cxnId="{CA27486E-9131-4C4C-B47C-F7D585A04235}">
      <dgm:prSet/>
      <dgm:spPr/>
      <dgm:t>
        <a:bodyPr/>
        <a:lstStyle/>
        <a:p>
          <a:endParaRPr lang="en-IN"/>
        </a:p>
      </dgm:t>
    </dgm:pt>
    <dgm:pt modelId="{6E3B4E71-2E74-4A72-92DE-2C6B0EEBC6BA}" type="sibTrans" cxnId="{CA27486E-9131-4C4C-B47C-F7D585A04235}">
      <dgm:prSet/>
      <dgm:spPr/>
      <dgm:t>
        <a:bodyPr/>
        <a:lstStyle/>
        <a:p>
          <a:endParaRPr lang="en-IN"/>
        </a:p>
      </dgm:t>
    </dgm:pt>
    <dgm:pt modelId="{A4828C6A-9CC9-4964-89D6-C0BD6ADA3DA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Packages</a:t>
          </a:r>
        </a:p>
      </dgm:t>
    </dgm:pt>
    <dgm:pt modelId="{DC4E9F8B-5B77-4CBC-8FA9-2BB9E1144B4B}" type="parTrans" cxnId="{5ADC07E1-4FD5-45F7-BBB7-E0C657320580}">
      <dgm:prSet/>
      <dgm:spPr/>
      <dgm:t>
        <a:bodyPr/>
        <a:lstStyle/>
        <a:p>
          <a:endParaRPr lang="en-IN"/>
        </a:p>
      </dgm:t>
    </dgm:pt>
    <dgm:pt modelId="{7E98C998-0295-4296-94A1-EA26DE972451}" type="sibTrans" cxnId="{5ADC07E1-4FD5-45F7-BBB7-E0C657320580}">
      <dgm:prSet/>
      <dgm:spPr/>
      <dgm:t>
        <a:bodyPr/>
        <a:lstStyle/>
        <a:p>
          <a:endParaRPr lang="en-IN"/>
        </a:p>
      </dgm:t>
    </dgm:pt>
    <dgm:pt modelId="{AF2F12CC-F6CD-41A3-8578-43ADE169740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Pointers</a:t>
          </a:r>
        </a:p>
      </dgm:t>
    </dgm:pt>
    <dgm:pt modelId="{634864D0-6CE2-4D1C-BF9F-D66871DBD6E1}" type="parTrans" cxnId="{0E6E5AB3-4B65-48E8-8D7D-56FA8EB1F2CF}">
      <dgm:prSet/>
      <dgm:spPr/>
      <dgm:t>
        <a:bodyPr/>
        <a:lstStyle/>
        <a:p>
          <a:endParaRPr lang="en-IN"/>
        </a:p>
      </dgm:t>
    </dgm:pt>
    <dgm:pt modelId="{EAC3F1C4-FDEE-4EBC-BC87-DBCA63A1E6E1}" type="sibTrans" cxnId="{0E6E5AB3-4B65-48E8-8D7D-56FA8EB1F2CF}">
      <dgm:prSet/>
      <dgm:spPr/>
      <dgm:t>
        <a:bodyPr/>
        <a:lstStyle/>
        <a:p>
          <a:endParaRPr lang="en-IN"/>
        </a:p>
      </dgm:t>
    </dgm:pt>
    <dgm:pt modelId="{C91A0DBF-3A2C-4258-8323-529FEE597BB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Functions</a:t>
          </a:r>
        </a:p>
      </dgm:t>
    </dgm:pt>
    <dgm:pt modelId="{3C1F8565-7BE5-437F-8836-B6E739763794}" type="parTrans" cxnId="{0289AB3E-EC98-4E97-84E6-B2D41D25F393}">
      <dgm:prSet/>
      <dgm:spPr/>
      <dgm:t>
        <a:bodyPr/>
        <a:lstStyle/>
        <a:p>
          <a:endParaRPr lang="en-IN"/>
        </a:p>
      </dgm:t>
    </dgm:pt>
    <dgm:pt modelId="{01D2BC5C-BAF0-40D3-B77C-23CCEF3ADA97}" type="sibTrans" cxnId="{0289AB3E-EC98-4E97-84E6-B2D41D25F393}">
      <dgm:prSet/>
      <dgm:spPr/>
      <dgm:t>
        <a:bodyPr/>
        <a:lstStyle/>
        <a:p>
          <a:endParaRPr lang="en-IN"/>
        </a:p>
      </dgm:t>
    </dgm:pt>
    <dgm:pt modelId="{18C6318D-4E4C-4905-9F24-3D6160A9AF6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Errors</a:t>
          </a:r>
        </a:p>
      </dgm:t>
    </dgm:pt>
    <dgm:pt modelId="{0CD65639-C025-44C4-9C63-57DDE5EFCB45}" type="parTrans" cxnId="{5460506B-973D-4B2C-9369-A4E261947E6C}">
      <dgm:prSet/>
      <dgm:spPr/>
      <dgm:t>
        <a:bodyPr/>
        <a:lstStyle/>
        <a:p>
          <a:endParaRPr lang="en-IN"/>
        </a:p>
      </dgm:t>
    </dgm:pt>
    <dgm:pt modelId="{ACE0A69D-D737-44C9-A6B3-5ECA1E491605}" type="sibTrans" cxnId="{5460506B-973D-4B2C-9369-A4E261947E6C}">
      <dgm:prSet/>
      <dgm:spPr/>
      <dgm:t>
        <a:bodyPr/>
        <a:lstStyle/>
        <a:p>
          <a:endParaRPr lang="en-IN"/>
        </a:p>
      </dgm:t>
    </dgm:pt>
    <dgm:pt modelId="{B0251E09-10D1-F844-9395-25979B2429F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sz="2800" dirty="0">
              <a:solidFill>
                <a:schemeClr val="tx1"/>
              </a:solidFill>
            </a:rPr>
            <a:t>Concurrency</a:t>
          </a:r>
        </a:p>
      </dgm:t>
    </dgm:pt>
    <dgm:pt modelId="{F41E605B-0288-6F4B-9B9A-B1A01A7E662F}" type="parTrans" cxnId="{68E68EFA-25CB-6243-9EA6-BF3CA70725EE}">
      <dgm:prSet/>
      <dgm:spPr/>
      <dgm:t>
        <a:bodyPr/>
        <a:lstStyle/>
        <a:p>
          <a:endParaRPr lang="en-GB"/>
        </a:p>
      </dgm:t>
    </dgm:pt>
    <dgm:pt modelId="{6FCE5133-E63D-CE4F-9A3E-1704323E9D5F}" type="sibTrans" cxnId="{68E68EFA-25CB-6243-9EA6-BF3CA70725EE}">
      <dgm:prSet/>
      <dgm:spPr/>
      <dgm:t>
        <a:bodyPr/>
        <a:lstStyle/>
        <a:p>
          <a:endParaRPr lang="en-GB"/>
        </a:p>
      </dgm:t>
    </dgm:pt>
    <dgm:pt modelId="{FBB0D550-D837-4BE6-B3C4-7FEFF5442C62}" type="pres">
      <dgm:prSet presAssocID="{19B7068E-22E3-4895-93E8-10414BDBDD6A}" presName="Name0" presStyleCnt="0">
        <dgm:presLayoutVars>
          <dgm:dir/>
          <dgm:animLvl val="lvl"/>
          <dgm:resizeHandles val="exact"/>
        </dgm:presLayoutVars>
      </dgm:prSet>
      <dgm:spPr/>
    </dgm:pt>
    <dgm:pt modelId="{36428540-2052-41CF-9EBD-7BCE8C19D8AC}" type="pres">
      <dgm:prSet presAssocID="{44F0CCB1-5F55-4553-A1DF-9C149B05D5EB}" presName="boxAndChildren" presStyleCnt="0"/>
      <dgm:spPr/>
    </dgm:pt>
    <dgm:pt modelId="{8771C274-7350-4536-8A02-7E3AE5F64099}" type="pres">
      <dgm:prSet presAssocID="{44F0CCB1-5F55-4553-A1DF-9C149B05D5EB}" presName="parentTextBox" presStyleLbl="node1" presStyleIdx="0" presStyleCnt="19"/>
      <dgm:spPr/>
    </dgm:pt>
    <dgm:pt modelId="{EB61F8F9-21B0-440E-B182-CE7B76FE15A6}" type="pres">
      <dgm:prSet presAssocID="{69E5FD24-C2AB-474E-8B66-3B46A6C85E4C}" presName="sp" presStyleCnt="0"/>
      <dgm:spPr/>
    </dgm:pt>
    <dgm:pt modelId="{27D361AC-CD2D-47B3-B8CD-B09302A9D825}" type="pres">
      <dgm:prSet presAssocID="{378F4F48-BE88-468F-844B-2B3DC3C56FDE}" presName="arrowAndChildren" presStyleCnt="0"/>
      <dgm:spPr/>
    </dgm:pt>
    <dgm:pt modelId="{60A4DB63-DAA4-439C-94BC-7ED0D2877AC5}" type="pres">
      <dgm:prSet presAssocID="{378F4F48-BE88-468F-844B-2B3DC3C56FDE}" presName="parentTextArrow" presStyleLbl="node1" presStyleIdx="1" presStyleCnt="19"/>
      <dgm:spPr/>
    </dgm:pt>
    <dgm:pt modelId="{BA307B24-1970-4AA0-AB09-EDE63773B0ED}" type="pres">
      <dgm:prSet presAssocID="{B266F8CC-03BB-4C20-B7BC-874547A1426B}" presName="sp" presStyleCnt="0"/>
      <dgm:spPr/>
    </dgm:pt>
    <dgm:pt modelId="{D00EEF23-0FB3-40F8-B5DB-2178715BB725}" type="pres">
      <dgm:prSet presAssocID="{42CAD84E-BB91-4B02-9118-12C3FF8BA8EE}" presName="arrowAndChildren" presStyleCnt="0"/>
      <dgm:spPr/>
    </dgm:pt>
    <dgm:pt modelId="{0B08EA4B-F98A-46F3-A904-303C272C89A6}" type="pres">
      <dgm:prSet presAssocID="{42CAD84E-BB91-4B02-9118-12C3FF8BA8EE}" presName="parentTextArrow" presStyleLbl="node1" presStyleIdx="2" presStyleCnt="19"/>
      <dgm:spPr/>
    </dgm:pt>
    <dgm:pt modelId="{83F15597-71D8-E449-90E0-BAE3AB096815}" type="pres">
      <dgm:prSet presAssocID="{6FCE5133-E63D-CE4F-9A3E-1704323E9D5F}" presName="sp" presStyleCnt="0"/>
      <dgm:spPr/>
    </dgm:pt>
    <dgm:pt modelId="{09A2F8A1-04CE-4145-94E9-2D7243520350}" type="pres">
      <dgm:prSet presAssocID="{B0251E09-10D1-F844-9395-25979B2429FF}" presName="arrowAndChildren" presStyleCnt="0"/>
      <dgm:spPr/>
    </dgm:pt>
    <dgm:pt modelId="{BAE60233-0A1E-E545-82B3-04B6730168E4}" type="pres">
      <dgm:prSet presAssocID="{B0251E09-10D1-F844-9395-25979B2429FF}" presName="parentTextArrow" presStyleLbl="node1" presStyleIdx="3" presStyleCnt="19"/>
      <dgm:spPr/>
    </dgm:pt>
    <dgm:pt modelId="{212C74E2-9B55-4961-9F9A-C3B82206F55F}" type="pres">
      <dgm:prSet presAssocID="{094FC91A-B301-4562-B9E3-716872FBAC92}" presName="sp" presStyleCnt="0"/>
      <dgm:spPr/>
    </dgm:pt>
    <dgm:pt modelId="{5BD5E3AB-533E-49EB-8517-62F1F472702A}" type="pres">
      <dgm:prSet presAssocID="{7E8DC343-1D89-4B46-9BCA-22D7731DB412}" presName="arrowAndChildren" presStyleCnt="0"/>
      <dgm:spPr/>
    </dgm:pt>
    <dgm:pt modelId="{E02655D9-7DA9-4224-AC90-303F8FA562AC}" type="pres">
      <dgm:prSet presAssocID="{7E8DC343-1D89-4B46-9BCA-22D7731DB412}" presName="parentTextArrow" presStyleLbl="node1" presStyleIdx="4" presStyleCnt="19"/>
      <dgm:spPr/>
    </dgm:pt>
    <dgm:pt modelId="{E68316F3-F6D0-46D9-AF69-B9E40D667156}" type="pres">
      <dgm:prSet presAssocID="{83CEF6D1-54B5-4333-ADD5-4EA6CE4FBA2B}" presName="sp" presStyleCnt="0"/>
      <dgm:spPr/>
    </dgm:pt>
    <dgm:pt modelId="{B376681A-D936-46E3-827B-E9F5E1D493C6}" type="pres">
      <dgm:prSet presAssocID="{4A9FA719-0CDB-4298-9C8C-FB06F09EB139}" presName="arrowAndChildren" presStyleCnt="0"/>
      <dgm:spPr/>
    </dgm:pt>
    <dgm:pt modelId="{3F9ED2E2-0268-4CD6-9061-59C2393A3D07}" type="pres">
      <dgm:prSet presAssocID="{4A9FA719-0CDB-4298-9C8C-FB06F09EB139}" presName="parentTextArrow" presStyleLbl="node1" presStyleIdx="5" presStyleCnt="19"/>
      <dgm:spPr/>
    </dgm:pt>
    <dgm:pt modelId="{A16480A9-A6BA-4585-8E77-5A266B351BF7}" type="pres">
      <dgm:prSet presAssocID="{01D2BC5C-BAF0-40D3-B77C-23CCEF3ADA97}" presName="sp" presStyleCnt="0"/>
      <dgm:spPr/>
    </dgm:pt>
    <dgm:pt modelId="{6314F98C-8331-47C8-A21F-48DE44804BAB}" type="pres">
      <dgm:prSet presAssocID="{C91A0DBF-3A2C-4258-8323-529FEE597BB1}" presName="arrowAndChildren" presStyleCnt="0"/>
      <dgm:spPr/>
    </dgm:pt>
    <dgm:pt modelId="{55F904E3-8695-4B17-8579-39C763ED4E15}" type="pres">
      <dgm:prSet presAssocID="{C91A0DBF-3A2C-4258-8323-529FEE597BB1}" presName="parentTextArrow" presStyleLbl="node1" presStyleIdx="6" presStyleCnt="19"/>
      <dgm:spPr/>
    </dgm:pt>
    <dgm:pt modelId="{36A6F4C9-0E66-45EB-8595-E30D2E3EF354}" type="pres">
      <dgm:prSet presAssocID="{ACE0A69D-D737-44C9-A6B3-5ECA1E491605}" presName="sp" presStyleCnt="0"/>
      <dgm:spPr/>
    </dgm:pt>
    <dgm:pt modelId="{CABCD19C-B8E3-45E0-B745-D11937D6C1E0}" type="pres">
      <dgm:prSet presAssocID="{18C6318D-4E4C-4905-9F24-3D6160A9AF65}" presName="arrowAndChildren" presStyleCnt="0"/>
      <dgm:spPr/>
    </dgm:pt>
    <dgm:pt modelId="{FAADDB40-6103-4D28-9115-793970586B3A}" type="pres">
      <dgm:prSet presAssocID="{18C6318D-4E4C-4905-9F24-3D6160A9AF65}" presName="parentTextArrow" presStyleLbl="node1" presStyleIdx="7" presStyleCnt="19"/>
      <dgm:spPr/>
    </dgm:pt>
    <dgm:pt modelId="{AD490503-6FD7-47B6-A5B1-6285A0283642}" type="pres">
      <dgm:prSet presAssocID="{EAC3F1C4-FDEE-4EBC-BC87-DBCA63A1E6E1}" presName="sp" presStyleCnt="0"/>
      <dgm:spPr/>
    </dgm:pt>
    <dgm:pt modelId="{7E152D89-E1FD-4B86-8E16-20548FBF549E}" type="pres">
      <dgm:prSet presAssocID="{AF2F12CC-F6CD-41A3-8578-43ADE169740E}" presName="arrowAndChildren" presStyleCnt="0"/>
      <dgm:spPr/>
    </dgm:pt>
    <dgm:pt modelId="{85F52634-E98E-421B-83D3-C6CE0848BA6E}" type="pres">
      <dgm:prSet presAssocID="{AF2F12CC-F6CD-41A3-8578-43ADE169740E}" presName="parentTextArrow" presStyleLbl="node1" presStyleIdx="8" presStyleCnt="19"/>
      <dgm:spPr/>
    </dgm:pt>
    <dgm:pt modelId="{711DC263-7B98-45CC-95A7-3FA0F788A17C}" type="pres">
      <dgm:prSet presAssocID="{B50FC15A-BD36-468D-A1E9-67AEF87B67B9}" presName="sp" presStyleCnt="0"/>
      <dgm:spPr/>
    </dgm:pt>
    <dgm:pt modelId="{3EA4A301-F157-4EBD-97BF-F084C7D5D1D6}" type="pres">
      <dgm:prSet presAssocID="{09212D90-E7DF-4D39-BC9B-8FC5BC062E05}" presName="arrowAndChildren" presStyleCnt="0"/>
      <dgm:spPr/>
    </dgm:pt>
    <dgm:pt modelId="{7A383EA4-0298-4A33-8387-D38BC6792CC2}" type="pres">
      <dgm:prSet presAssocID="{09212D90-E7DF-4D39-BC9B-8FC5BC062E05}" presName="parentTextArrow" presStyleLbl="node1" presStyleIdx="9" presStyleCnt="19"/>
      <dgm:spPr/>
    </dgm:pt>
    <dgm:pt modelId="{63DC6378-55E0-45B1-B4D5-066617601176}" type="pres">
      <dgm:prSet presAssocID="{97F583CA-5E99-4FB3-9391-271F48947C9C}" presName="sp" presStyleCnt="0"/>
      <dgm:spPr/>
    </dgm:pt>
    <dgm:pt modelId="{10A2A976-16E9-410E-A41F-48BE6DB8A28D}" type="pres">
      <dgm:prSet presAssocID="{BACE148B-9DD8-4D54-9723-793506FB69B1}" presName="arrowAndChildren" presStyleCnt="0"/>
      <dgm:spPr/>
    </dgm:pt>
    <dgm:pt modelId="{591CF259-8FAC-45C6-B206-5DEAC822A07C}" type="pres">
      <dgm:prSet presAssocID="{BACE148B-9DD8-4D54-9723-793506FB69B1}" presName="parentTextArrow" presStyleLbl="node1" presStyleIdx="10" presStyleCnt="19"/>
      <dgm:spPr/>
    </dgm:pt>
    <dgm:pt modelId="{F5773543-A368-4C19-BC0B-53A87F6795E3}" type="pres">
      <dgm:prSet presAssocID="{FA385410-B25D-4CE0-A612-14523A27913D}" presName="sp" presStyleCnt="0"/>
      <dgm:spPr/>
    </dgm:pt>
    <dgm:pt modelId="{205BD8DE-B660-45D9-8BA9-B2499D48AAA8}" type="pres">
      <dgm:prSet presAssocID="{ABDEDCD7-9F1C-45F5-8687-2069A492BC45}" presName="arrowAndChildren" presStyleCnt="0"/>
      <dgm:spPr/>
    </dgm:pt>
    <dgm:pt modelId="{58B9697D-2603-4FA4-B340-88B36D91E861}" type="pres">
      <dgm:prSet presAssocID="{ABDEDCD7-9F1C-45F5-8687-2069A492BC45}" presName="parentTextArrow" presStyleLbl="node1" presStyleIdx="11" presStyleCnt="19"/>
      <dgm:spPr/>
    </dgm:pt>
    <dgm:pt modelId="{E665FA25-8F28-4E16-9133-AEFB2341ABC5}" type="pres">
      <dgm:prSet presAssocID="{EE63AEA8-68BC-401F-ABA3-D66F6FE82395}" presName="sp" presStyleCnt="0"/>
      <dgm:spPr/>
    </dgm:pt>
    <dgm:pt modelId="{695CD4B7-2522-4969-9467-6599FDAD3505}" type="pres">
      <dgm:prSet presAssocID="{A61FCBB9-F68E-4499-8116-DA439D153B3A}" presName="arrowAndChildren" presStyleCnt="0"/>
      <dgm:spPr/>
    </dgm:pt>
    <dgm:pt modelId="{C58C8D5C-76ED-42FF-BEF4-6FF1F87E5A18}" type="pres">
      <dgm:prSet presAssocID="{A61FCBB9-F68E-4499-8116-DA439D153B3A}" presName="parentTextArrow" presStyleLbl="node1" presStyleIdx="12" presStyleCnt="19"/>
      <dgm:spPr/>
    </dgm:pt>
    <dgm:pt modelId="{CE4DA94C-6880-483A-A065-1096C3799E7C}" type="pres">
      <dgm:prSet presAssocID="{8B2E6894-B527-4EB9-9332-F70F3562B8FF}" presName="sp" presStyleCnt="0"/>
      <dgm:spPr/>
    </dgm:pt>
    <dgm:pt modelId="{1C39C334-CEBF-44C9-A500-1BEB82888090}" type="pres">
      <dgm:prSet presAssocID="{ED422700-54D3-4209-B225-3CBC8270546E}" presName="arrowAndChildren" presStyleCnt="0"/>
      <dgm:spPr/>
    </dgm:pt>
    <dgm:pt modelId="{84E46F92-8CD4-4DE8-A5CA-B2E9B41824FB}" type="pres">
      <dgm:prSet presAssocID="{ED422700-54D3-4209-B225-3CBC8270546E}" presName="parentTextArrow" presStyleLbl="node1" presStyleIdx="13" presStyleCnt="19"/>
      <dgm:spPr/>
    </dgm:pt>
    <dgm:pt modelId="{0317FE64-0F68-4897-B737-57B2B05A2E8A}" type="pres">
      <dgm:prSet presAssocID="{7E98C998-0295-4296-94A1-EA26DE972451}" presName="sp" presStyleCnt="0"/>
      <dgm:spPr/>
    </dgm:pt>
    <dgm:pt modelId="{5FF948BC-066D-40B6-83D3-9E10F272C299}" type="pres">
      <dgm:prSet presAssocID="{A4828C6A-9CC9-4964-89D6-C0BD6ADA3DAC}" presName="arrowAndChildren" presStyleCnt="0"/>
      <dgm:spPr/>
    </dgm:pt>
    <dgm:pt modelId="{D95340B9-49C3-4FA5-836D-837D96D0A12C}" type="pres">
      <dgm:prSet presAssocID="{A4828C6A-9CC9-4964-89D6-C0BD6ADA3DAC}" presName="parentTextArrow" presStyleLbl="node1" presStyleIdx="14" presStyleCnt="19"/>
      <dgm:spPr/>
    </dgm:pt>
    <dgm:pt modelId="{9A9FAC9F-5600-45F8-858F-8268436BCC50}" type="pres">
      <dgm:prSet presAssocID="{F5BE15D4-57FB-41F3-98D2-8555FC421E55}" presName="sp" presStyleCnt="0"/>
      <dgm:spPr/>
    </dgm:pt>
    <dgm:pt modelId="{58F66683-DDD3-4782-863B-993C74F5B420}" type="pres">
      <dgm:prSet presAssocID="{3BC43938-D917-4F4C-A811-BE17DCA12A52}" presName="arrowAndChildren" presStyleCnt="0"/>
      <dgm:spPr/>
    </dgm:pt>
    <dgm:pt modelId="{764E581A-31CD-4D84-B8C8-6355FC36D744}" type="pres">
      <dgm:prSet presAssocID="{3BC43938-D917-4F4C-A811-BE17DCA12A52}" presName="parentTextArrow" presStyleLbl="node1" presStyleIdx="15" presStyleCnt="19"/>
      <dgm:spPr/>
    </dgm:pt>
    <dgm:pt modelId="{421660CB-4CB3-4C1C-AA4E-78A9A39B9962}" type="pres">
      <dgm:prSet presAssocID="{CCDB3A03-72A1-4900-BD51-CF44F7B16F35}" presName="sp" presStyleCnt="0"/>
      <dgm:spPr/>
    </dgm:pt>
    <dgm:pt modelId="{98043907-1192-425B-B597-F82855605E2F}" type="pres">
      <dgm:prSet presAssocID="{32E54A5E-6992-45E8-A1E1-CC99138F822D}" presName="arrowAndChildren" presStyleCnt="0"/>
      <dgm:spPr/>
    </dgm:pt>
    <dgm:pt modelId="{EDBE5C79-BB5D-4238-A5D2-D6F71E77F79A}" type="pres">
      <dgm:prSet presAssocID="{32E54A5E-6992-45E8-A1E1-CC99138F822D}" presName="parentTextArrow" presStyleLbl="node1" presStyleIdx="16" presStyleCnt="19"/>
      <dgm:spPr/>
    </dgm:pt>
    <dgm:pt modelId="{FFC83A3A-A4AF-4825-B61D-556867B37792}" type="pres">
      <dgm:prSet presAssocID="{F8634265-099F-4AAE-B9EE-3D0AFDF14FEE}" presName="sp" presStyleCnt="0"/>
      <dgm:spPr/>
    </dgm:pt>
    <dgm:pt modelId="{2BC2FAE8-52CD-4E63-A660-D28450CC4E96}" type="pres">
      <dgm:prSet presAssocID="{4C692EEF-C95F-413B-A8F5-9B7D83751EF9}" presName="arrowAndChildren" presStyleCnt="0"/>
      <dgm:spPr/>
    </dgm:pt>
    <dgm:pt modelId="{17B2F2D3-3057-47D4-AF62-2CA12AAB60B8}" type="pres">
      <dgm:prSet presAssocID="{4C692EEF-C95F-413B-A8F5-9B7D83751EF9}" presName="parentTextArrow" presStyleLbl="node1" presStyleIdx="17" presStyleCnt="19"/>
      <dgm:spPr/>
    </dgm:pt>
    <dgm:pt modelId="{1E159559-894F-4815-8BE1-2C545D509B05}" type="pres">
      <dgm:prSet presAssocID="{AF7CB359-8892-418B-AF72-8587C5C1EBD9}" presName="sp" presStyleCnt="0"/>
      <dgm:spPr/>
    </dgm:pt>
    <dgm:pt modelId="{FFFFF57B-1ABF-44AD-96CB-5DB70DF58C86}" type="pres">
      <dgm:prSet presAssocID="{B3B0B77E-6EAD-4270-82B0-CAA002677B9C}" presName="arrowAndChildren" presStyleCnt="0"/>
      <dgm:spPr/>
    </dgm:pt>
    <dgm:pt modelId="{AB924327-1573-41AD-AA6A-E2BF98544AA9}" type="pres">
      <dgm:prSet presAssocID="{B3B0B77E-6EAD-4270-82B0-CAA002677B9C}" presName="parentTextArrow" presStyleLbl="node1" presStyleIdx="18" presStyleCnt="19"/>
      <dgm:spPr/>
    </dgm:pt>
  </dgm:ptLst>
  <dgm:cxnLst>
    <dgm:cxn modelId="{62571501-5B75-42EE-9742-A35D7E2E33DE}" srcId="{19B7068E-22E3-4895-93E8-10414BDBDD6A}" destId="{4C692EEF-C95F-413B-A8F5-9B7D83751EF9}" srcOrd="1" destOrd="0" parTransId="{122E46DB-2160-484F-84BB-C213097801C6}" sibTransId="{F8634265-099F-4AAE-B9EE-3D0AFDF14FEE}"/>
    <dgm:cxn modelId="{89B05F01-AE14-4F8E-ACC4-DE2D614C097C}" type="presOf" srcId="{A61FCBB9-F68E-4499-8116-DA439D153B3A}" destId="{C58C8D5C-76ED-42FF-BEF4-6FF1F87E5A18}" srcOrd="0" destOrd="0" presId="urn:microsoft.com/office/officeart/2005/8/layout/process4"/>
    <dgm:cxn modelId="{71C47008-F506-4006-834D-5CFC673ED918}" type="presOf" srcId="{4C692EEF-C95F-413B-A8F5-9B7D83751EF9}" destId="{17B2F2D3-3057-47D4-AF62-2CA12AAB60B8}" srcOrd="0" destOrd="0" presId="urn:microsoft.com/office/officeart/2005/8/layout/process4"/>
    <dgm:cxn modelId="{0125D01A-8057-4602-8CA4-3B07A8B2C411}" type="presOf" srcId="{A4828C6A-9CC9-4964-89D6-C0BD6ADA3DAC}" destId="{D95340B9-49C3-4FA5-836D-837D96D0A12C}" srcOrd="0" destOrd="0" presId="urn:microsoft.com/office/officeart/2005/8/layout/process4"/>
    <dgm:cxn modelId="{7184F128-7BEF-442D-B9EB-4D91CFBC5284}" srcId="{19B7068E-22E3-4895-93E8-10414BDBDD6A}" destId="{ABDEDCD7-9F1C-45F5-8687-2069A492BC45}" srcOrd="7" destOrd="0" parTransId="{E325CE2E-E642-499E-80E1-BFB052925508}" sibTransId="{FA385410-B25D-4CE0-A612-14523A27913D}"/>
    <dgm:cxn modelId="{D3C18A3C-E006-4DF6-A7A0-89C982EBC481}" srcId="{19B7068E-22E3-4895-93E8-10414BDBDD6A}" destId="{7E8DC343-1D89-4B46-9BCA-22D7731DB412}" srcOrd="14" destOrd="0" parTransId="{2C1058B1-09E7-413D-8F38-DE8F194F6E43}" sibTransId="{094FC91A-B301-4562-B9E3-716872FBAC92}"/>
    <dgm:cxn modelId="{0289AB3E-EC98-4E97-84E6-B2D41D25F393}" srcId="{19B7068E-22E3-4895-93E8-10414BDBDD6A}" destId="{C91A0DBF-3A2C-4258-8323-529FEE597BB1}" srcOrd="12" destOrd="0" parTransId="{3C1F8565-7BE5-437F-8836-B6E739763794}" sibTransId="{01D2BC5C-BAF0-40D3-B77C-23CCEF3ADA97}"/>
    <dgm:cxn modelId="{EEE2A840-26C8-4D97-BE3E-F78CD15CA9F8}" srcId="{19B7068E-22E3-4895-93E8-10414BDBDD6A}" destId="{4A9FA719-0CDB-4298-9C8C-FB06F09EB139}" srcOrd="13" destOrd="0" parTransId="{A2AF6A83-33F9-4601-B063-57FCB72723D8}" sibTransId="{83CEF6D1-54B5-4333-ADD5-4EA6CE4FBA2B}"/>
    <dgm:cxn modelId="{1544AF4F-5769-43B2-AADE-AA2D87DCE623}" type="presOf" srcId="{ED422700-54D3-4209-B225-3CBC8270546E}" destId="{84E46F92-8CD4-4DE8-A5CA-B2E9B41824FB}" srcOrd="0" destOrd="0" presId="urn:microsoft.com/office/officeart/2005/8/layout/process4"/>
    <dgm:cxn modelId="{571B5F5B-3A41-46CE-85EB-23AFF354E3A1}" type="presOf" srcId="{BACE148B-9DD8-4D54-9723-793506FB69B1}" destId="{591CF259-8FAC-45C6-B206-5DEAC822A07C}" srcOrd="0" destOrd="0" presId="urn:microsoft.com/office/officeart/2005/8/layout/process4"/>
    <dgm:cxn modelId="{C04FA95C-6FA4-4D60-BFFF-75E7EE66BDCC}" srcId="{19B7068E-22E3-4895-93E8-10414BDBDD6A}" destId="{09212D90-E7DF-4D39-BC9B-8FC5BC062E05}" srcOrd="9" destOrd="0" parTransId="{525E313D-222D-40B8-85E1-78C22D5F0A96}" sibTransId="{B50FC15A-BD36-468D-A1E9-67AEF87B67B9}"/>
    <dgm:cxn modelId="{5460506B-973D-4B2C-9369-A4E261947E6C}" srcId="{19B7068E-22E3-4895-93E8-10414BDBDD6A}" destId="{18C6318D-4E4C-4905-9F24-3D6160A9AF65}" srcOrd="11" destOrd="0" parTransId="{0CD65639-C025-44C4-9C63-57DDE5EFCB45}" sibTransId="{ACE0A69D-D737-44C9-A6B3-5ECA1E491605}"/>
    <dgm:cxn modelId="{C9CB776D-ABD8-45A0-A1CA-82A617489723}" srcId="{19B7068E-22E3-4895-93E8-10414BDBDD6A}" destId="{378F4F48-BE88-468F-844B-2B3DC3C56FDE}" srcOrd="17" destOrd="0" parTransId="{CD98EDEF-258E-45CF-A257-312E467EED9E}" sibTransId="{69E5FD24-C2AB-474E-8B66-3B46A6C85E4C}"/>
    <dgm:cxn modelId="{CA27486E-9131-4C4C-B47C-F7D585A04235}" srcId="{19B7068E-22E3-4895-93E8-10414BDBDD6A}" destId="{44F0CCB1-5F55-4553-A1DF-9C149B05D5EB}" srcOrd="18" destOrd="0" parTransId="{51D29663-3DA3-426D-986C-2DDF60473674}" sibTransId="{6E3B4E71-2E74-4A72-92DE-2C6B0EEBC6BA}"/>
    <dgm:cxn modelId="{9D289675-4EEB-473A-A74A-72779BFDBA51}" srcId="{19B7068E-22E3-4895-93E8-10414BDBDD6A}" destId="{BACE148B-9DD8-4D54-9723-793506FB69B1}" srcOrd="8" destOrd="0" parTransId="{4B8B1FFD-CFBE-4DE2-BE39-C18539184946}" sibTransId="{97F583CA-5E99-4FB3-9391-271F48947C9C}"/>
    <dgm:cxn modelId="{EA6AFB98-B545-4B3B-BF20-C2BE984A74CA}" type="presOf" srcId="{4A9FA719-0CDB-4298-9C8C-FB06F09EB139}" destId="{3F9ED2E2-0268-4CD6-9061-59C2393A3D07}" srcOrd="0" destOrd="0" presId="urn:microsoft.com/office/officeart/2005/8/layout/process4"/>
    <dgm:cxn modelId="{93CA199F-87A0-4833-9311-B9A66B3DDDE9}" type="presOf" srcId="{AF2F12CC-F6CD-41A3-8578-43ADE169740E}" destId="{85F52634-E98E-421B-83D3-C6CE0848BA6E}" srcOrd="0" destOrd="0" presId="urn:microsoft.com/office/officeart/2005/8/layout/process4"/>
    <dgm:cxn modelId="{D5179AA2-5708-4A4B-871D-F279FC793444}" type="presOf" srcId="{7E8DC343-1D89-4B46-9BCA-22D7731DB412}" destId="{E02655D9-7DA9-4224-AC90-303F8FA562AC}" srcOrd="0" destOrd="0" presId="urn:microsoft.com/office/officeart/2005/8/layout/process4"/>
    <dgm:cxn modelId="{654387A4-44AB-43FA-AD28-230C7070CE3D}" type="presOf" srcId="{C91A0DBF-3A2C-4258-8323-529FEE597BB1}" destId="{55F904E3-8695-4B17-8579-39C763ED4E15}" srcOrd="0" destOrd="0" presId="urn:microsoft.com/office/officeart/2005/8/layout/process4"/>
    <dgm:cxn modelId="{69DC43A7-9890-485C-B0A3-52FD3DE173C5}" type="presOf" srcId="{32E54A5E-6992-45E8-A1E1-CC99138F822D}" destId="{EDBE5C79-BB5D-4238-A5D2-D6F71E77F79A}" srcOrd="0" destOrd="0" presId="urn:microsoft.com/office/officeart/2005/8/layout/process4"/>
    <dgm:cxn modelId="{C8F5DBAA-4EBF-4C6C-B766-EAF22280390A}" srcId="{19B7068E-22E3-4895-93E8-10414BDBDD6A}" destId="{42CAD84E-BB91-4B02-9118-12C3FF8BA8EE}" srcOrd="16" destOrd="0" parTransId="{5A10473B-520A-4FF0-B537-B76B0B2A61F6}" sibTransId="{B266F8CC-03BB-4C20-B7BC-874547A1426B}"/>
    <dgm:cxn modelId="{06FF49AD-748D-4AF5-A469-D2F6069C64FD}" type="presOf" srcId="{18C6318D-4E4C-4905-9F24-3D6160A9AF65}" destId="{FAADDB40-6103-4D28-9115-793970586B3A}" srcOrd="0" destOrd="0" presId="urn:microsoft.com/office/officeart/2005/8/layout/process4"/>
    <dgm:cxn modelId="{4CD398AE-7E79-4CFD-A6DD-39D1EECFC70E}" type="presOf" srcId="{3BC43938-D917-4F4C-A811-BE17DCA12A52}" destId="{764E581A-31CD-4D84-B8C8-6355FC36D744}" srcOrd="0" destOrd="0" presId="urn:microsoft.com/office/officeart/2005/8/layout/process4"/>
    <dgm:cxn modelId="{F13931B3-E346-4B19-9B66-F12679EDEB1B}" type="presOf" srcId="{B3B0B77E-6EAD-4270-82B0-CAA002677B9C}" destId="{AB924327-1573-41AD-AA6A-E2BF98544AA9}" srcOrd="0" destOrd="0" presId="urn:microsoft.com/office/officeart/2005/8/layout/process4"/>
    <dgm:cxn modelId="{0E6E5AB3-4B65-48E8-8D7D-56FA8EB1F2CF}" srcId="{19B7068E-22E3-4895-93E8-10414BDBDD6A}" destId="{AF2F12CC-F6CD-41A3-8578-43ADE169740E}" srcOrd="10" destOrd="0" parTransId="{634864D0-6CE2-4D1C-BF9F-D66871DBD6E1}" sibTransId="{EAC3F1C4-FDEE-4EBC-BC87-DBCA63A1E6E1}"/>
    <dgm:cxn modelId="{E086FBB7-5F3B-4176-98D3-6BF65A899995}" srcId="{19B7068E-22E3-4895-93E8-10414BDBDD6A}" destId="{ED422700-54D3-4209-B225-3CBC8270546E}" srcOrd="5" destOrd="0" parTransId="{06D0124D-EB1B-4989-9B99-CE0F025E8D6B}" sibTransId="{8B2E6894-B527-4EB9-9332-F70F3562B8FF}"/>
    <dgm:cxn modelId="{3FEAF1C0-2129-4B20-828B-473A001C6F9C}" srcId="{19B7068E-22E3-4895-93E8-10414BDBDD6A}" destId="{B3B0B77E-6EAD-4270-82B0-CAA002677B9C}" srcOrd="0" destOrd="0" parTransId="{2CA72B48-5E64-4E0A-ADA6-032D72DC2F37}" sibTransId="{AF7CB359-8892-418B-AF72-8587C5C1EBD9}"/>
    <dgm:cxn modelId="{339765C5-40B5-45A2-9911-4527989B7B05}" srcId="{19B7068E-22E3-4895-93E8-10414BDBDD6A}" destId="{A61FCBB9-F68E-4499-8116-DA439D153B3A}" srcOrd="6" destOrd="0" parTransId="{36F6DCF3-6AEC-46FF-BB72-7AF8DF1298E3}" sibTransId="{EE63AEA8-68BC-401F-ABA3-D66F6FE82395}"/>
    <dgm:cxn modelId="{EF2114C8-8214-4300-891C-932038315E68}" type="presOf" srcId="{378F4F48-BE88-468F-844B-2B3DC3C56FDE}" destId="{60A4DB63-DAA4-439C-94BC-7ED0D2877AC5}" srcOrd="0" destOrd="0" presId="urn:microsoft.com/office/officeart/2005/8/layout/process4"/>
    <dgm:cxn modelId="{6319FFCF-3B93-41B6-9F9E-BD1A176F30F4}" srcId="{19B7068E-22E3-4895-93E8-10414BDBDD6A}" destId="{32E54A5E-6992-45E8-A1E1-CC99138F822D}" srcOrd="2" destOrd="0" parTransId="{735F9284-6583-42D7-8B5F-602018E23740}" sibTransId="{CCDB3A03-72A1-4900-BD51-CF44F7B16F35}"/>
    <dgm:cxn modelId="{BEFBA9D7-0366-47CF-B9EE-48E7213340E4}" type="presOf" srcId="{42CAD84E-BB91-4B02-9118-12C3FF8BA8EE}" destId="{0B08EA4B-F98A-46F3-A904-303C272C89A6}" srcOrd="0" destOrd="0" presId="urn:microsoft.com/office/officeart/2005/8/layout/process4"/>
    <dgm:cxn modelId="{9A473BDF-C591-4449-A242-C6B1BB8262B5}" srcId="{19B7068E-22E3-4895-93E8-10414BDBDD6A}" destId="{3BC43938-D917-4F4C-A811-BE17DCA12A52}" srcOrd="3" destOrd="0" parTransId="{DE7E0DDD-3113-4F4E-9F43-C478274C411E}" sibTransId="{F5BE15D4-57FB-41F3-98D2-8555FC421E55}"/>
    <dgm:cxn modelId="{5ADC07E1-4FD5-45F7-BBB7-E0C657320580}" srcId="{19B7068E-22E3-4895-93E8-10414BDBDD6A}" destId="{A4828C6A-9CC9-4964-89D6-C0BD6ADA3DAC}" srcOrd="4" destOrd="0" parTransId="{DC4E9F8B-5B77-4CBC-8FA9-2BB9E1144B4B}" sibTransId="{7E98C998-0295-4296-94A1-EA26DE972451}"/>
    <dgm:cxn modelId="{234ED3E2-B39B-4A3F-BA24-1A5A48BA4FBC}" type="presOf" srcId="{19B7068E-22E3-4895-93E8-10414BDBDD6A}" destId="{FBB0D550-D837-4BE6-B3C4-7FEFF5442C62}" srcOrd="0" destOrd="0" presId="urn:microsoft.com/office/officeart/2005/8/layout/process4"/>
    <dgm:cxn modelId="{773263E8-EBCB-4D2E-82DE-E6604032DC17}" type="presOf" srcId="{44F0CCB1-5F55-4553-A1DF-9C149B05D5EB}" destId="{8771C274-7350-4536-8A02-7E3AE5F64099}" srcOrd="0" destOrd="0" presId="urn:microsoft.com/office/officeart/2005/8/layout/process4"/>
    <dgm:cxn modelId="{66AB4DEA-3792-41FA-8254-B8976268E155}" type="presOf" srcId="{09212D90-E7DF-4D39-BC9B-8FC5BC062E05}" destId="{7A383EA4-0298-4A33-8387-D38BC6792CC2}" srcOrd="0" destOrd="0" presId="urn:microsoft.com/office/officeart/2005/8/layout/process4"/>
    <dgm:cxn modelId="{8E992BF3-AC70-4F84-BF74-30EC4F7A7EA5}" type="presOf" srcId="{ABDEDCD7-9F1C-45F5-8687-2069A492BC45}" destId="{58B9697D-2603-4FA4-B340-88B36D91E861}" srcOrd="0" destOrd="0" presId="urn:microsoft.com/office/officeart/2005/8/layout/process4"/>
    <dgm:cxn modelId="{2CBDEDF9-6E4D-5E4F-9794-919D865CE089}" type="presOf" srcId="{B0251E09-10D1-F844-9395-25979B2429FF}" destId="{BAE60233-0A1E-E545-82B3-04B6730168E4}" srcOrd="0" destOrd="0" presId="urn:microsoft.com/office/officeart/2005/8/layout/process4"/>
    <dgm:cxn modelId="{68E68EFA-25CB-6243-9EA6-BF3CA70725EE}" srcId="{19B7068E-22E3-4895-93E8-10414BDBDD6A}" destId="{B0251E09-10D1-F844-9395-25979B2429FF}" srcOrd="15" destOrd="0" parTransId="{F41E605B-0288-6F4B-9B9A-B1A01A7E662F}" sibTransId="{6FCE5133-E63D-CE4F-9A3E-1704323E9D5F}"/>
    <dgm:cxn modelId="{9E475F62-F527-4BC7-A63D-9F7C1E47EE59}" type="presParOf" srcId="{FBB0D550-D837-4BE6-B3C4-7FEFF5442C62}" destId="{36428540-2052-41CF-9EBD-7BCE8C19D8AC}" srcOrd="0" destOrd="0" presId="urn:microsoft.com/office/officeart/2005/8/layout/process4"/>
    <dgm:cxn modelId="{3316F549-03EA-4D50-AB29-C5FDE826C27A}" type="presParOf" srcId="{36428540-2052-41CF-9EBD-7BCE8C19D8AC}" destId="{8771C274-7350-4536-8A02-7E3AE5F64099}" srcOrd="0" destOrd="0" presId="urn:microsoft.com/office/officeart/2005/8/layout/process4"/>
    <dgm:cxn modelId="{8B6D15AD-E2A8-44CC-B88C-20195A3435B6}" type="presParOf" srcId="{FBB0D550-D837-4BE6-B3C4-7FEFF5442C62}" destId="{EB61F8F9-21B0-440E-B182-CE7B76FE15A6}" srcOrd="1" destOrd="0" presId="urn:microsoft.com/office/officeart/2005/8/layout/process4"/>
    <dgm:cxn modelId="{B6E728CD-0EC7-4C42-B3E5-4F0F3D90A0DD}" type="presParOf" srcId="{FBB0D550-D837-4BE6-B3C4-7FEFF5442C62}" destId="{27D361AC-CD2D-47B3-B8CD-B09302A9D825}" srcOrd="2" destOrd="0" presId="urn:microsoft.com/office/officeart/2005/8/layout/process4"/>
    <dgm:cxn modelId="{93AC4EE4-C8A7-4F58-9335-B33D5950AA6E}" type="presParOf" srcId="{27D361AC-CD2D-47B3-B8CD-B09302A9D825}" destId="{60A4DB63-DAA4-439C-94BC-7ED0D2877AC5}" srcOrd="0" destOrd="0" presId="urn:microsoft.com/office/officeart/2005/8/layout/process4"/>
    <dgm:cxn modelId="{25DE5E6A-A83B-422D-9FD0-A62BFCE5104E}" type="presParOf" srcId="{FBB0D550-D837-4BE6-B3C4-7FEFF5442C62}" destId="{BA307B24-1970-4AA0-AB09-EDE63773B0ED}" srcOrd="3" destOrd="0" presId="urn:microsoft.com/office/officeart/2005/8/layout/process4"/>
    <dgm:cxn modelId="{927F6954-F064-42D8-B94F-BEB779A20760}" type="presParOf" srcId="{FBB0D550-D837-4BE6-B3C4-7FEFF5442C62}" destId="{D00EEF23-0FB3-40F8-B5DB-2178715BB725}" srcOrd="4" destOrd="0" presId="urn:microsoft.com/office/officeart/2005/8/layout/process4"/>
    <dgm:cxn modelId="{05CDC228-A353-4C1B-8201-541598C24C36}" type="presParOf" srcId="{D00EEF23-0FB3-40F8-B5DB-2178715BB725}" destId="{0B08EA4B-F98A-46F3-A904-303C272C89A6}" srcOrd="0" destOrd="0" presId="urn:microsoft.com/office/officeart/2005/8/layout/process4"/>
    <dgm:cxn modelId="{8F6A15B4-C8A2-6940-B408-975BAD9C8903}" type="presParOf" srcId="{FBB0D550-D837-4BE6-B3C4-7FEFF5442C62}" destId="{83F15597-71D8-E449-90E0-BAE3AB096815}" srcOrd="5" destOrd="0" presId="urn:microsoft.com/office/officeart/2005/8/layout/process4"/>
    <dgm:cxn modelId="{FB5D70F1-112B-5E45-9945-9BBD3981F95C}" type="presParOf" srcId="{FBB0D550-D837-4BE6-B3C4-7FEFF5442C62}" destId="{09A2F8A1-04CE-4145-94E9-2D7243520350}" srcOrd="6" destOrd="0" presId="urn:microsoft.com/office/officeart/2005/8/layout/process4"/>
    <dgm:cxn modelId="{966DDDA3-33E9-274D-B6FA-22BC82CC569C}" type="presParOf" srcId="{09A2F8A1-04CE-4145-94E9-2D7243520350}" destId="{BAE60233-0A1E-E545-82B3-04B6730168E4}" srcOrd="0" destOrd="0" presId="urn:microsoft.com/office/officeart/2005/8/layout/process4"/>
    <dgm:cxn modelId="{42994863-FC32-4862-909C-9D9CD0FB458E}" type="presParOf" srcId="{FBB0D550-D837-4BE6-B3C4-7FEFF5442C62}" destId="{212C74E2-9B55-4961-9F9A-C3B82206F55F}" srcOrd="7" destOrd="0" presId="urn:microsoft.com/office/officeart/2005/8/layout/process4"/>
    <dgm:cxn modelId="{1D4B4848-03A8-4CCC-97D0-96FEDE8F2AE6}" type="presParOf" srcId="{FBB0D550-D837-4BE6-B3C4-7FEFF5442C62}" destId="{5BD5E3AB-533E-49EB-8517-62F1F472702A}" srcOrd="8" destOrd="0" presId="urn:microsoft.com/office/officeart/2005/8/layout/process4"/>
    <dgm:cxn modelId="{52923AC6-2CCB-4801-AC81-A1EB4B0F118F}" type="presParOf" srcId="{5BD5E3AB-533E-49EB-8517-62F1F472702A}" destId="{E02655D9-7DA9-4224-AC90-303F8FA562AC}" srcOrd="0" destOrd="0" presId="urn:microsoft.com/office/officeart/2005/8/layout/process4"/>
    <dgm:cxn modelId="{9F096D9F-89B5-4ACA-B1AA-E8ACF5050F3A}" type="presParOf" srcId="{FBB0D550-D837-4BE6-B3C4-7FEFF5442C62}" destId="{E68316F3-F6D0-46D9-AF69-B9E40D667156}" srcOrd="9" destOrd="0" presId="urn:microsoft.com/office/officeart/2005/8/layout/process4"/>
    <dgm:cxn modelId="{8EA368DA-D1AE-4777-A373-D31409C398B6}" type="presParOf" srcId="{FBB0D550-D837-4BE6-B3C4-7FEFF5442C62}" destId="{B376681A-D936-46E3-827B-E9F5E1D493C6}" srcOrd="10" destOrd="0" presId="urn:microsoft.com/office/officeart/2005/8/layout/process4"/>
    <dgm:cxn modelId="{70066A8E-9DFC-4279-AAB6-B4DD4A5E7F91}" type="presParOf" srcId="{B376681A-D936-46E3-827B-E9F5E1D493C6}" destId="{3F9ED2E2-0268-4CD6-9061-59C2393A3D07}" srcOrd="0" destOrd="0" presId="urn:microsoft.com/office/officeart/2005/8/layout/process4"/>
    <dgm:cxn modelId="{04098665-CF5D-4E47-A88F-52B381D1C902}" type="presParOf" srcId="{FBB0D550-D837-4BE6-B3C4-7FEFF5442C62}" destId="{A16480A9-A6BA-4585-8E77-5A266B351BF7}" srcOrd="11" destOrd="0" presId="urn:microsoft.com/office/officeart/2005/8/layout/process4"/>
    <dgm:cxn modelId="{BE62836A-CACC-4797-9DCD-4998E1E51C0E}" type="presParOf" srcId="{FBB0D550-D837-4BE6-B3C4-7FEFF5442C62}" destId="{6314F98C-8331-47C8-A21F-48DE44804BAB}" srcOrd="12" destOrd="0" presId="urn:microsoft.com/office/officeart/2005/8/layout/process4"/>
    <dgm:cxn modelId="{8A97AB43-B070-4A81-8D21-60DDB360A62A}" type="presParOf" srcId="{6314F98C-8331-47C8-A21F-48DE44804BAB}" destId="{55F904E3-8695-4B17-8579-39C763ED4E15}" srcOrd="0" destOrd="0" presId="urn:microsoft.com/office/officeart/2005/8/layout/process4"/>
    <dgm:cxn modelId="{E4186147-2D99-4BE4-9E15-4C71C5B3D04B}" type="presParOf" srcId="{FBB0D550-D837-4BE6-B3C4-7FEFF5442C62}" destId="{36A6F4C9-0E66-45EB-8595-E30D2E3EF354}" srcOrd="13" destOrd="0" presId="urn:microsoft.com/office/officeart/2005/8/layout/process4"/>
    <dgm:cxn modelId="{6C0B271F-A47A-4CD0-9526-94A22CC822A5}" type="presParOf" srcId="{FBB0D550-D837-4BE6-B3C4-7FEFF5442C62}" destId="{CABCD19C-B8E3-45E0-B745-D11937D6C1E0}" srcOrd="14" destOrd="0" presId="urn:microsoft.com/office/officeart/2005/8/layout/process4"/>
    <dgm:cxn modelId="{0EEFA812-57DD-4249-870C-C50EF9E9060A}" type="presParOf" srcId="{CABCD19C-B8E3-45E0-B745-D11937D6C1E0}" destId="{FAADDB40-6103-4D28-9115-793970586B3A}" srcOrd="0" destOrd="0" presId="urn:microsoft.com/office/officeart/2005/8/layout/process4"/>
    <dgm:cxn modelId="{91AB0562-FE66-4EA0-9385-68B8601CC4B1}" type="presParOf" srcId="{FBB0D550-D837-4BE6-B3C4-7FEFF5442C62}" destId="{AD490503-6FD7-47B6-A5B1-6285A0283642}" srcOrd="15" destOrd="0" presId="urn:microsoft.com/office/officeart/2005/8/layout/process4"/>
    <dgm:cxn modelId="{6F268A5B-48D3-42E5-940D-01ABFFD281D0}" type="presParOf" srcId="{FBB0D550-D837-4BE6-B3C4-7FEFF5442C62}" destId="{7E152D89-E1FD-4B86-8E16-20548FBF549E}" srcOrd="16" destOrd="0" presId="urn:microsoft.com/office/officeart/2005/8/layout/process4"/>
    <dgm:cxn modelId="{C562452A-8799-4021-9242-69A8D2F170CD}" type="presParOf" srcId="{7E152D89-E1FD-4B86-8E16-20548FBF549E}" destId="{85F52634-E98E-421B-83D3-C6CE0848BA6E}" srcOrd="0" destOrd="0" presId="urn:microsoft.com/office/officeart/2005/8/layout/process4"/>
    <dgm:cxn modelId="{A635A5CC-F66B-4405-AA33-D643BC667669}" type="presParOf" srcId="{FBB0D550-D837-4BE6-B3C4-7FEFF5442C62}" destId="{711DC263-7B98-45CC-95A7-3FA0F788A17C}" srcOrd="17" destOrd="0" presId="urn:microsoft.com/office/officeart/2005/8/layout/process4"/>
    <dgm:cxn modelId="{AB59860F-BE28-40D5-9069-D618A6858A52}" type="presParOf" srcId="{FBB0D550-D837-4BE6-B3C4-7FEFF5442C62}" destId="{3EA4A301-F157-4EBD-97BF-F084C7D5D1D6}" srcOrd="18" destOrd="0" presId="urn:microsoft.com/office/officeart/2005/8/layout/process4"/>
    <dgm:cxn modelId="{7B669E30-E8ED-413D-8A34-614204E35BDC}" type="presParOf" srcId="{3EA4A301-F157-4EBD-97BF-F084C7D5D1D6}" destId="{7A383EA4-0298-4A33-8387-D38BC6792CC2}" srcOrd="0" destOrd="0" presId="urn:microsoft.com/office/officeart/2005/8/layout/process4"/>
    <dgm:cxn modelId="{2D48EB73-10EE-44DC-B13F-3AA776091AB5}" type="presParOf" srcId="{FBB0D550-D837-4BE6-B3C4-7FEFF5442C62}" destId="{63DC6378-55E0-45B1-B4D5-066617601176}" srcOrd="19" destOrd="0" presId="urn:microsoft.com/office/officeart/2005/8/layout/process4"/>
    <dgm:cxn modelId="{332C84E0-0053-439E-8B8F-ACF98B2BF445}" type="presParOf" srcId="{FBB0D550-D837-4BE6-B3C4-7FEFF5442C62}" destId="{10A2A976-16E9-410E-A41F-48BE6DB8A28D}" srcOrd="20" destOrd="0" presId="urn:microsoft.com/office/officeart/2005/8/layout/process4"/>
    <dgm:cxn modelId="{2EFE71F1-C132-432A-85F5-01DA31D5235F}" type="presParOf" srcId="{10A2A976-16E9-410E-A41F-48BE6DB8A28D}" destId="{591CF259-8FAC-45C6-B206-5DEAC822A07C}" srcOrd="0" destOrd="0" presId="urn:microsoft.com/office/officeart/2005/8/layout/process4"/>
    <dgm:cxn modelId="{FEC28FA9-2C12-46AB-B656-B514D6846EE9}" type="presParOf" srcId="{FBB0D550-D837-4BE6-B3C4-7FEFF5442C62}" destId="{F5773543-A368-4C19-BC0B-53A87F6795E3}" srcOrd="21" destOrd="0" presId="urn:microsoft.com/office/officeart/2005/8/layout/process4"/>
    <dgm:cxn modelId="{FDD64307-8772-4362-B187-77AD3732946D}" type="presParOf" srcId="{FBB0D550-D837-4BE6-B3C4-7FEFF5442C62}" destId="{205BD8DE-B660-45D9-8BA9-B2499D48AAA8}" srcOrd="22" destOrd="0" presId="urn:microsoft.com/office/officeart/2005/8/layout/process4"/>
    <dgm:cxn modelId="{8BB00247-F985-41DD-8CC3-00D6EA3333F3}" type="presParOf" srcId="{205BD8DE-B660-45D9-8BA9-B2499D48AAA8}" destId="{58B9697D-2603-4FA4-B340-88B36D91E861}" srcOrd="0" destOrd="0" presId="urn:microsoft.com/office/officeart/2005/8/layout/process4"/>
    <dgm:cxn modelId="{6DF16A04-3400-4CAD-89D1-5EA83BF2373D}" type="presParOf" srcId="{FBB0D550-D837-4BE6-B3C4-7FEFF5442C62}" destId="{E665FA25-8F28-4E16-9133-AEFB2341ABC5}" srcOrd="23" destOrd="0" presId="urn:microsoft.com/office/officeart/2005/8/layout/process4"/>
    <dgm:cxn modelId="{635ED142-C609-4541-8517-1C9EDB5CD70D}" type="presParOf" srcId="{FBB0D550-D837-4BE6-B3C4-7FEFF5442C62}" destId="{695CD4B7-2522-4969-9467-6599FDAD3505}" srcOrd="24" destOrd="0" presId="urn:microsoft.com/office/officeart/2005/8/layout/process4"/>
    <dgm:cxn modelId="{58FF8D15-04D4-4DE7-90CC-F7AB8CDEDD34}" type="presParOf" srcId="{695CD4B7-2522-4969-9467-6599FDAD3505}" destId="{C58C8D5C-76ED-42FF-BEF4-6FF1F87E5A18}" srcOrd="0" destOrd="0" presId="urn:microsoft.com/office/officeart/2005/8/layout/process4"/>
    <dgm:cxn modelId="{6311B764-032D-4AA1-AA9B-851A61EF6C46}" type="presParOf" srcId="{FBB0D550-D837-4BE6-B3C4-7FEFF5442C62}" destId="{CE4DA94C-6880-483A-A065-1096C3799E7C}" srcOrd="25" destOrd="0" presId="urn:microsoft.com/office/officeart/2005/8/layout/process4"/>
    <dgm:cxn modelId="{298E94F6-A53F-4A34-8DEC-4B055EFD411D}" type="presParOf" srcId="{FBB0D550-D837-4BE6-B3C4-7FEFF5442C62}" destId="{1C39C334-CEBF-44C9-A500-1BEB82888090}" srcOrd="26" destOrd="0" presId="urn:microsoft.com/office/officeart/2005/8/layout/process4"/>
    <dgm:cxn modelId="{1085C807-ACF3-46A6-B3F7-E5FBB3C84F27}" type="presParOf" srcId="{1C39C334-CEBF-44C9-A500-1BEB82888090}" destId="{84E46F92-8CD4-4DE8-A5CA-B2E9B41824FB}" srcOrd="0" destOrd="0" presId="urn:microsoft.com/office/officeart/2005/8/layout/process4"/>
    <dgm:cxn modelId="{F94C8BAA-4748-4313-A6E2-3CD2D8032821}" type="presParOf" srcId="{FBB0D550-D837-4BE6-B3C4-7FEFF5442C62}" destId="{0317FE64-0F68-4897-B737-57B2B05A2E8A}" srcOrd="27" destOrd="0" presId="urn:microsoft.com/office/officeart/2005/8/layout/process4"/>
    <dgm:cxn modelId="{BB145A14-9F8B-4DEB-A5A6-FF2FC700B05D}" type="presParOf" srcId="{FBB0D550-D837-4BE6-B3C4-7FEFF5442C62}" destId="{5FF948BC-066D-40B6-83D3-9E10F272C299}" srcOrd="28" destOrd="0" presId="urn:microsoft.com/office/officeart/2005/8/layout/process4"/>
    <dgm:cxn modelId="{843E11B9-AC8D-4F53-BE30-E66A2F25621F}" type="presParOf" srcId="{5FF948BC-066D-40B6-83D3-9E10F272C299}" destId="{D95340B9-49C3-4FA5-836D-837D96D0A12C}" srcOrd="0" destOrd="0" presId="urn:microsoft.com/office/officeart/2005/8/layout/process4"/>
    <dgm:cxn modelId="{4D356E97-8FF2-4D30-9CB2-9E726A6BA9DC}" type="presParOf" srcId="{FBB0D550-D837-4BE6-B3C4-7FEFF5442C62}" destId="{9A9FAC9F-5600-45F8-858F-8268436BCC50}" srcOrd="29" destOrd="0" presId="urn:microsoft.com/office/officeart/2005/8/layout/process4"/>
    <dgm:cxn modelId="{983F2AAB-D533-4758-A434-344C7A85235B}" type="presParOf" srcId="{FBB0D550-D837-4BE6-B3C4-7FEFF5442C62}" destId="{58F66683-DDD3-4782-863B-993C74F5B420}" srcOrd="30" destOrd="0" presId="urn:microsoft.com/office/officeart/2005/8/layout/process4"/>
    <dgm:cxn modelId="{B40E170B-000E-40CB-B383-C9BB4F37F4D4}" type="presParOf" srcId="{58F66683-DDD3-4782-863B-993C74F5B420}" destId="{764E581A-31CD-4D84-B8C8-6355FC36D744}" srcOrd="0" destOrd="0" presId="urn:microsoft.com/office/officeart/2005/8/layout/process4"/>
    <dgm:cxn modelId="{44551949-27CB-4215-8F33-89641AADBE2D}" type="presParOf" srcId="{FBB0D550-D837-4BE6-B3C4-7FEFF5442C62}" destId="{421660CB-4CB3-4C1C-AA4E-78A9A39B9962}" srcOrd="31" destOrd="0" presId="urn:microsoft.com/office/officeart/2005/8/layout/process4"/>
    <dgm:cxn modelId="{37F5BB63-03F2-401E-BB41-DC14CDCE51FC}" type="presParOf" srcId="{FBB0D550-D837-4BE6-B3C4-7FEFF5442C62}" destId="{98043907-1192-425B-B597-F82855605E2F}" srcOrd="32" destOrd="0" presId="urn:microsoft.com/office/officeart/2005/8/layout/process4"/>
    <dgm:cxn modelId="{C80B7425-7B65-4A0C-8ED7-DDC113279BB9}" type="presParOf" srcId="{98043907-1192-425B-B597-F82855605E2F}" destId="{EDBE5C79-BB5D-4238-A5D2-D6F71E77F79A}" srcOrd="0" destOrd="0" presId="urn:microsoft.com/office/officeart/2005/8/layout/process4"/>
    <dgm:cxn modelId="{B791E071-98E7-4EE2-BE71-73060DC6600B}" type="presParOf" srcId="{FBB0D550-D837-4BE6-B3C4-7FEFF5442C62}" destId="{FFC83A3A-A4AF-4825-B61D-556867B37792}" srcOrd="33" destOrd="0" presId="urn:microsoft.com/office/officeart/2005/8/layout/process4"/>
    <dgm:cxn modelId="{BEA95DB6-A271-483E-9B8C-44E781296D1E}" type="presParOf" srcId="{FBB0D550-D837-4BE6-B3C4-7FEFF5442C62}" destId="{2BC2FAE8-52CD-4E63-A660-D28450CC4E96}" srcOrd="34" destOrd="0" presId="urn:microsoft.com/office/officeart/2005/8/layout/process4"/>
    <dgm:cxn modelId="{6253CD6B-6184-464F-864F-2D9C6C43A158}" type="presParOf" srcId="{2BC2FAE8-52CD-4E63-A660-D28450CC4E96}" destId="{17B2F2D3-3057-47D4-AF62-2CA12AAB60B8}" srcOrd="0" destOrd="0" presId="urn:microsoft.com/office/officeart/2005/8/layout/process4"/>
    <dgm:cxn modelId="{F47E8058-2E56-484C-91BE-8C71F01BFA5B}" type="presParOf" srcId="{FBB0D550-D837-4BE6-B3C4-7FEFF5442C62}" destId="{1E159559-894F-4815-8BE1-2C545D509B05}" srcOrd="35" destOrd="0" presId="urn:microsoft.com/office/officeart/2005/8/layout/process4"/>
    <dgm:cxn modelId="{BC930E86-4444-4604-8AC0-A7744992896C}" type="presParOf" srcId="{FBB0D550-D837-4BE6-B3C4-7FEFF5442C62}" destId="{FFFFF57B-1ABF-44AD-96CB-5DB70DF58C86}" srcOrd="36" destOrd="0" presId="urn:microsoft.com/office/officeart/2005/8/layout/process4"/>
    <dgm:cxn modelId="{121D026B-8728-44BD-8B5A-B8A977A40888}" type="presParOf" srcId="{FFFFF57B-1ABF-44AD-96CB-5DB70DF58C86}" destId="{AB924327-1573-41AD-AA6A-E2BF98544A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D3565A-3A9E-4650-B94F-C30E470AB2C9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1D8EFFB-5482-48E0-9C4B-E2EFEBC8A1A5}">
      <dgm:prSet phldrT="[Text]"/>
      <dgm:spPr/>
      <dgm:t>
        <a:bodyPr/>
        <a:lstStyle/>
        <a:p>
          <a:r>
            <a:rPr lang="en-IN" dirty="0"/>
            <a:t>Collection of value types that are accessed via keys.</a:t>
          </a:r>
        </a:p>
      </dgm:t>
    </dgm:pt>
    <dgm:pt modelId="{B4413331-7A3E-4137-9754-B4317E9B987A}" type="parTrans" cxnId="{E1AAB35E-E7F0-41BD-BC7F-412AA9536459}">
      <dgm:prSet/>
      <dgm:spPr/>
      <dgm:t>
        <a:bodyPr/>
        <a:lstStyle/>
        <a:p>
          <a:endParaRPr lang="en-IN"/>
        </a:p>
      </dgm:t>
    </dgm:pt>
    <dgm:pt modelId="{D84120B5-F590-4B40-8D99-E6829BF586A5}" type="sibTrans" cxnId="{E1AAB35E-E7F0-41BD-BC7F-412AA9536459}">
      <dgm:prSet/>
      <dgm:spPr/>
      <dgm:t>
        <a:bodyPr/>
        <a:lstStyle/>
        <a:p>
          <a:endParaRPr lang="en-IN"/>
        </a:p>
      </dgm:t>
    </dgm:pt>
    <dgm:pt modelId="{42CC0BC7-8B43-45F4-842D-BD77F9948169}">
      <dgm:prSet phldrT="[Text]"/>
      <dgm:spPr/>
      <dgm:t>
        <a:bodyPr/>
        <a:lstStyle/>
        <a:p>
          <a:r>
            <a:rPr lang="en-IN" dirty="0"/>
            <a:t>Created via literals or via make function.</a:t>
          </a:r>
        </a:p>
      </dgm:t>
    </dgm:pt>
    <dgm:pt modelId="{58417DAE-9CFA-423A-9AE0-388118ECA281}" type="parTrans" cxnId="{582CF464-BDA2-4F24-8877-4B3B0429667E}">
      <dgm:prSet/>
      <dgm:spPr/>
      <dgm:t>
        <a:bodyPr/>
        <a:lstStyle/>
        <a:p>
          <a:endParaRPr lang="en-IN"/>
        </a:p>
      </dgm:t>
    </dgm:pt>
    <dgm:pt modelId="{9596B7AD-E63E-42E8-B713-D2CE88070BC0}" type="sibTrans" cxnId="{582CF464-BDA2-4F24-8877-4B3B0429667E}">
      <dgm:prSet/>
      <dgm:spPr/>
      <dgm:t>
        <a:bodyPr/>
        <a:lstStyle/>
        <a:p>
          <a:endParaRPr lang="en-IN"/>
        </a:p>
      </dgm:t>
    </dgm:pt>
    <dgm:pt modelId="{A8638710-1B19-4C58-9EB5-2CA5669A5813}">
      <dgm:prSet phldrT="[Text]"/>
      <dgm:spPr/>
      <dgm:t>
        <a:bodyPr/>
        <a:lstStyle/>
        <a:p>
          <a:r>
            <a:rPr lang="en-IN" dirty="0"/>
            <a:t>Members accessed via [key] syntax.</a:t>
          </a:r>
        </a:p>
      </dgm:t>
    </dgm:pt>
    <dgm:pt modelId="{3DC601AD-8A1A-4195-99AD-FFB28CB8FB34}" type="parTrans" cxnId="{7C2A18B6-F7CB-43DC-8659-D6F0EE557AC0}">
      <dgm:prSet/>
      <dgm:spPr/>
      <dgm:t>
        <a:bodyPr/>
        <a:lstStyle/>
        <a:p>
          <a:endParaRPr lang="en-IN"/>
        </a:p>
      </dgm:t>
    </dgm:pt>
    <dgm:pt modelId="{6FBA2812-DAA7-414E-B3A0-E565DC570064}" type="sibTrans" cxnId="{7C2A18B6-F7CB-43DC-8659-D6F0EE557AC0}">
      <dgm:prSet/>
      <dgm:spPr/>
      <dgm:t>
        <a:bodyPr/>
        <a:lstStyle/>
        <a:p>
          <a:endParaRPr lang="en-IN"/>
        </a:p>
      </dgm:t>
    </dgm:pt>
    <dgm:pt modelId="{1CFE9F3F-BCD9-4FED-BC64-EA23633F2881}">
      <dgm:prSet phldrT="[Text]"/>
      <dgm:spPr/>
      <dgm:t>
        <a:bodyPr/>
        <a:lstStyle/>
        <a:p>
          <a:r>
            <a:rPr lang="en-IN"/>
            <a:t>Syntax: </a:t>
          </a:r>
          <a:r>
            <a:rPr lang="en-IN" b="1"/>
            <a:t>myMap[“Key”] = “value”</a:t>
          </a:r>
          <a:endParaRPr lang="en-IN" b="1" dirty="0"/>
        </a:p>
      </dgm:t>
    </dgm:pt>
    <dgm:pt modelId="{D5611869-B697-41A2-9848-96EB2CCE9BB0}" type="parTrans" cxnId="{4434C959-9B41-4D04-9484-1AE53EF707F1}">
      <dgm:prSet/>
      <dgm:spPr/>
      <dgm:t>
        <a:bodyPr/>
        <a:lstStyle/>
        <a:p>
          <a:endParaRPr lang="en-IN"/>
        </a:p>
      </dgm:t>
    </dgm:pt>
    <dgm:pt modelId="{DBC81057-B90B-4DE1-B7DF-EC92E202AB23}" type="sibTrans" cxnId="{4434C959-9B41-4D04-9484-1AE53EF707F1}">
      <dgm:prSet/>
      <dgm:spPr/>
      <dgm:t>
        <a:bodyPr/>
        <a:lstStyle/>
        <a:p>
          <a:endParaRPr lang="en-IN"/>
        </a:p>
      </dgm:t>
    </dgm:pt>
    <dgm:pt modelId="{123C3714-E2AA-40EB-9051-768713ED2BD3}">
      <dgm:prSet phldrT="[Text]"/>
      <dgm:spPr/>
      <dgm:t>
        <a:bodyPr/>
        <a:lstStyle/>
        <a:p>
          <a:r>
            <a:rPr lang="en-IN"/>
            <a:t>Check for presence with </a:t>
          </a:r>
          <a:r>
            <a:rPr lang="en-IN" b="1"/>
            <a:t>“value,ok” </a:t>
          </a:r>
          <a:r>
            <a:rPr lang="en-IN"/>
            <a:t>form of result</a:t>
          </a:r>
          <a:endParaRPr lang="en-IN" dirty="0"/>
        </a:p>
      </dgm:t>
    </dgm:pt>
    <dgm:pt modelId="{B7B1801D-F93F-47A4-91D5-74B835CFCE20}" type="parTrans" cxnId="{1F9E58C6-7AC8-4DD0-89C7-456BE03C8E47}">
      <dgm:prSet/>
      <dgm:spPr/>
      <dgm:t>
        <a:bodyPr/>
        <a:lstStyle/>
        <a:p>
          <a:endParaRPr lang="en-IN"/>
        </a:p>
      </dgm:t>
    </dgm:pt>
    <dgm:pt modelId="{F558B228-8907-4212-8AB1-19A41938DBAB}" type="sibTrans" cxnId="{1F9E58C6-7AC8-4DD0-89C7-456BE03C8E47}">
      <dgm:prSet/>
      <dgm:spPr/>
      <dgm:t>
        <a:bodyPr/>
        <a:lstStyle/>
        <a:p>
          <a:endParaRPr lang="en-IN"/>
        </a:p>
      </dgm:t>
    </dgm:pt>
    <dgm:pt modelId="{4B5B25FB-B8AC-4E52-88AA-3D333633F272}" type="pres">
      <dgm:prSet presAssocID="{86D3565A-3A9E-4650-B94F-C30E470AB2C9}" presName="Name0" presStyleCnt="0">
        <dgm:presLayoutVars>
          <dgm:chMax val="7"/>
          <dgm:chPref val="7"/>
          <dgm:dir/>
        </dgm:presLayoutVars>
      </dgm:prSet>
      <dgm:spPr/>
    </dgm:pt>
    <dgm:pt modelId="{D856734E-361C-4D0A-90A4-53A25EA24AB3}" type="pres">
      <dgm:prSet presAssocID="{86D3565A-3A9E-4650-B94F-C30E470AB2C9}" presName="Name1" presStyleCnt="0"/>
      <dgm:spPr/>
    </dgm:pt>
    <dgm:pt modelId="{64572436-97F2-4D9D-BB0E-2F0FB46DBF20}" type="pres">
      <dgm:prSet presAssocID="{86D3565A-3A9E-4650-B94F-C30E470AB2C9}" presName="cycle" presStyleCnt="0"/>
      <dgm:spPr/>
    </dgm:pt>
    <dgm:pt modelId="{224BABCD-FDF5-409D-9642-67A69D711DED}" type="pres">
      <dgm:prSet presAssocID="{86D3565A-3A9E-4650-B94F-C30E470AB2C9}" presName="srcNode" presStyleLbl="node1" presStyleIdx="0" presStyleCnt="5"/>
      <dgm:spPr/>
    </dgm:pt>
    <dgm:pt modelId="{4EEFA776-E27F-42AF-9218-D33FBA0A588C}" type="pres">
      <dgm:prSet presAssocID="{86D3565A-3A9E-4650-B94F-C30E470AB2C9}" presName="conn" presStyleLbl="parChTrans1D2" presStyleIdx="0" presStyleCnt="1"/>
      <dgm:spPr/>
    </dgm:pt>
    <dgm:pt modelId="{B8F904A8-D641-47F9-B421-5B8A104559FB}" type="pres">
      <dgm:prSet presAssocID="{86D3565A-3A9E-4650-B94F-C30E470AB2C9}" presName="extraNode" presStyleLbl="node1" presStyleIdx="0" presStyleCnt="5"/>
      <dgm:spPr/>
    </dgm:pt>
    <dgm:pt modelId="{9C1266D8-2558-4EAC-A576-77818A2B2D01}" type="pres">
      <dgm:prSet presAssocID="{86D3565A-3A9E-4650-B94F-C30E470AB2C9}" presName="dstNode" presStyleLbl="node1" presStyleIdx="0" presStyleCnt="5"/>
      <dgm:spPr/>
    </dgm:pt>
    <dgm:pt modelId="{279A9E09-C837-41F0-9997-A65951F28480}" type="pres">
      <dgm:prSet presAssocID="{31D8EFFB-5482-48E0-9C4B-E2EFEBC8A1A5}" presName="text_1" presStyleLbl="node1" presStyleIdx="0" presStyleCnt="5">
        <dgm:presLayoutVars>
          <dgm:bulletEnabled val="1"/>
        </dgm:presLayoutVars>
      </dgm:prSet>
      <dgm:spPr/>
    </dgm:pt>
    <dgm:pt modelId="{6177C8EF-49E2-471A-AB7E-B0330A544B06}" type="pres">
      <dgm:prSet presAssocID="{31D8EFFB-5482-48E0-9C4B-E2EFEBC8A1A5}" presName="accent_1" presStyleCnt="0"/>
      <dgm:spPr/>
    </dgm:pt>
    <dgm:pt modelId="{8402638A-CAF8-485C-86CE-556EFAADAEB8}" type="pres">
      <dgm:prSet presAssocID="{31D8EFFB-5482-48E0-9C4B-E2EFEBC8A1A5}" presName="accentRepeatNode" presStyleLbl="solidFgAcc1" presStyleIdx="0" presStyleCnt="5"/>
      <dgm:spPr/>
    </dgm:pt>
    <dgm:pt modelId="{A88B5611-4CDE-4E4A-BC27-9E93C63AC2B9}" type="pres">
      <dgm:prSet presAssocID="{42CC0BC7-8B43-45F4-842D-BD77F9948169}" presName="text_2" presStyleLbl="node1" presStyleIdx="1" presStyleCnt="5">
        <dgm:presLayoutVars>
          <dgm:bulletEnabled val="1"/>
        </dgm:presLayoutVars>
      </dgm:prSet>
      <dgm:spPr/>
    </dgm:pt>
    <dgm:pt modelId="{5C39631A-A6B6-43D4-8F6D-E14127CAF9C7}" type="pres">
      <dgm:prSet presAssocID="{42CC0BC7-8B43-45F4-842D-BD77F9948169}" presName="accent_2" presStyleCnt="0"/>
      <dgm:spPr/>
    </dgm:pt>
    <dgm:pt modelId="{397C880E-C788-43B3-B914-18DDCDC448B7}" type="pres">
      <dgm:prSet presAssocID="{42CC0BC7-8B43-45F4-842D-BD77F9948169}" presName="accentRepeatNode" presStyleLbl="solidFgAcc1" presStyleIdx="1" presStyleCnt="5"/>
      <dgm:spPr/>
    </dgm:pt>
    <dgm:pt modelId="{DE7098B5-6EB8-44EC-8C34-482BAB7F6065}" type="pres">
      <dgm:prSet presAssocID="{A8638710-1B19-4C58-9EB5-2CA5669A5813}" presName="text_3" presStyleLbl="node1" presStyleIdx="2" presStyleCnt="5">
        <dgm:presLayoutVars>
          <dgm:bulletEnabled val="1"/>
        </dgm:presLayoutVars>
      </dgm:prSet>
      <dgm:spPr/>
    </dgm:pt>
    <dgm:pt modelId="{9E9F084B-A89F-4B34-B662-67D716EF9B79}" type="pres">
      <dgm:prSet presAssocID="{A8638710-1B19-4C58-9EB5-2CA5669A5813}" presName="accent_3" presStyleCnt="0"/>
      <dgm:spPr/>
    </dgm:pt>
    <dgm:pt modelId="{19E7FF8D-B986-4695-9B45-B350AF23676B}" type="pres">
      <dgm:prSet presAssocID="{A8638710-1B19-4C58-9EB5-2CA5669A5813}" presName="accentRepeatNode" presStyleLbl="solidFgAcc1" presStyleIdx="2" presStyleCnt="5"/>
      <dgm:spPr/>
    </dgm:pt>
    <dgm:pt modelId="{E57CD5E7-4B0A-411C-979A-40E8E809D339}" type="pres">
      <dgm:prSet presAssocID="{1CFE9F3F-BCD9-4FED-BC64-EA23633F2881}" presName="text_4" presStyleLbl="node1" presStyleIdx="3" presStyleCnt="5">
        <dgm:presLayoutVars>
          <dgm:bulletEnabled val="1"/>
        </dgm:presLayoutVars>
      </dgm:prSet>
      <dgm:spPr/>
    </dgm:pt>
    <dgm:pt modelId="{6FA0011D-D1EA-400D-B70D-04C41B483D38}" type="pres">
      <dgm:prSet presAssocID="{1CFE9F3F-BCD9-4FED-BC64-EA23633F2881}" presName="accent_4" presStyleCnt="0"/>
      <dgm:spPr/>
    </dgm:pt>
    <dgm:pt modelId="{2931219D-1C75-41B7-A435-B6620D8540D3}" type="pres">
      <dgm:prSet presAssocID="{1CFE9F3F-BCD9-4FED-BC64-EA23633F2881}" presName="accentRepeatNode" presStyleLbl="solidFgAcc1" presStyleIdx="3" presStyleCnt="5"/>
      <dgm:spPr/>
    </dgm:pt>
    <dgm:pt modelId="{13E74522-2C7E-4877-A600-45372A192B5E}" type="pres">
      <dgm:prSet presAssocID="{123C3714-E2AA-40EB-9051-768713ED2BD3}" presName="text_5" presStyleLbl="node1" presStyleIdx="4" presStyleCnt="5">
        <dgm:presLayoutVars>
          <dgm:bulletEnabled val="1"/>
        </dgm:presLayoutVars>
      </dgm:prSet>
      <dgm:spPr/>
    </dgm:pt>
    <dgm:pt modelId="{8E7E30FE-BC7A-4D33-9116-43784D0A213F}" type="pres">
      <dgm:prSet presAssocID="{123C3714-E2AA-40EB-9051-768713ED2BD3}" presName="accent_5" presStyleCnt="0"/>
      <dgm:spPr/>
    </dgm:pt>
    <dgm:pt modelId="{743472FC-F628-440A-A55E-6859105C78A2}" type="pres">
      <dgm:prSet presAssocID="{123C3714-E2AA-40EB-9051-768713ED2BD3}" presName="accentRepeatNode" presStyleLbl="solidFgAcc1" presStyleIdx="4" presStyleCnt="5"/>
      <dgm:spPr/>
    </dgm:pt>
  </dgm:ptLst>
  <dgm:cxnLst>
    <dgm:cxn modelId="{6E20A520-6422-4D0B-A455-B6B520DFF83F}" type="presOf" srcId="{123C3714-E2AA-40EB-9051-768713ED2BD3}" destId="{13E74522-2C7E-4877-A600-45372A192B5E}" srcOrd="0" destOrd="0" presId="urn:microsoft.com/office/officeart/2008/layout/VerticalCurvedList"/>
    <dgm:cxn modelId="{DDE0AA4E-08E2-4F51-B999-9303F3FBFAA2}" type="presOf" srcId="{31D8EFFB-5482-48E0-9C4B-E2EFEBC8A1A5}" destId="{279A9E09-C837-41F0-9997-A65951F28480}" srcOrd="0" destOrd="0" presId="urn:microsoft.com/office/officeart/2008/layout/VerticalCurvedList"/>
    <dgm:cxn modelId="{4434C959-9B41-4D04-9484-1AE53EF707F1}" srcId="{86D3565A-3A9E-4650-B94F-C30E470AB2C9}" destId="{1CFE9F3F-BCD9-4FED-BC64-EA23633F2881}" srcOrd="3" destOrd="0" parTransId="{D5611869-B697-41A2-9848-96EB2CCE9BB0}" sibTransId="{DBC81057-B90B-4DE1-B7DF-EC92E202AB23}"/>
    <dgm:cxn modelId="{E1AAB35E-E7F0-41BD-BC7F-412AA9536459}" srcId="{86D3565A-3A9E-4650-B94F-C30E470AB2C9}" destId="{31D8EFFB-5482-48E0-9C4B-E2EFEBC8A1A5}" srcOrd="0" destOrd="0" parTransId="{B4413331-7A3E-4137-9754-B4317E9B987A}" sibTransId="{D84120B5-F590-4B40-8D99-E6829BF586A5}"/>
    <dgm:cxn modelId="{582CF464-BDA2-4F24-8877-4B3B0429667E}" srcId="{86D3565A-3A9E-4650-B94F-C30E470AB2C9}" destId="{42CC0BC7-8B43-45F4-842D-BD77F9948169}" srcOrd="1" destOrd="0" parTransId="{58417DAE-9CFA-423A-9AE0-388118ECA281}" sibTransId="{9596B7AD-E63E-42E8-B713-D2CE88070BC0}"/>
    <dgm:cxn modelId="{00137699-1A96-4621-B645-DF61E56B5B2E}" type="presOf" srcId="{42CC0BC7-8B43-45F4-842D-BD77F9948169}" destId="{A88B5611-4CDE-4E4A-BC27-9E93C63AC2B9}" srcOrd="0" destOrd="0" presId="urn:microsoft.com/office/officeart/2008/layout/VerticalCurvedList"/>
    <dgm:cxn modelId="{E2CF6E9D-2399-4728-A00E-593EF6DCEF51}" type="presOf" srcId="{1CFE9F3F-BCD9-4FED-BC64-EA23633F2881}" destId="{E57CD5E7-4B0A-411C-979A-40E8E809D339}" srcOrd="0" destOrd="0" presId="urn:microsoft.com/office/officeart/2008/layout/VerticalCurvedList"/>
    <dgm:cxn modelId="{3BBFE8A6-2958-4359-8D44-0578B5652E93}" type="presOf" srcId="{A8638710-1B19-4C58-9EB5-2CA5669A5813}" destId="{DE7098B5-6EB8-44EC-8C34-482BAB7F6065}" srcOrd="0" destOrd="0" presId="urn:microsoft.com/office/officeart/2008/layout/VerticalCurvedList"/>
    <dgm:cxn modelId="{24DBC0AC-62F0-466D-AA44-7C4FDA978A3C}" type="presOf" srcId="{86D3565A-3A9E-4650-B94F-C30E470AB2C9}" destId="{4B5B25FB-B8AC-4E52-88AA-3D333633F272}" srcOrd="0" destOrd="0" presId="urn:microsoft.com/office/officeart/2008/layout/VerticalCurvedList"/>
    <dgm:cxn modelId="{7C2A18B6-F7CB-43DC-8659-D6F0EE557AC0}" srcId="{86D3565A-3A9E-4650-B94F-C30E470AB2C9}" destId="{A8638710-1B19-4C58-9EB5-2CA5669A5813}" srcOrd="2" destOrd="0" parTransId="{3DC601AD-8A1A-4195-99AD-FFB28CB8FB34}" sibTransId="{6FBA2812-DAA7-414E-B3A0-E565DC570064}"/>
    <dgm:cxn modelId="{1F9E58C6-7AC8-4DD0-89C7-456BE03C8E47}" srcId="{86D3565A-3A9E-4650-B94F-C30E470AB2C9}" destId="{123C3714-E2AA-40EB-9051-768713ED2BD3}" srcOrd="4" destOrd="0" parTransId="{B7B1801D-F93F-47A4-91D5-74B835CFCE20}" sibTransId="{F558B228-8907-4212-8AB1-19A41938DBAB}"/>
    <dgm:cxn modelId="{525692D3-BBA9-41DE-A42C-780B79339B54}" type="presOf" srcId="{D84120B5-F590-4B40-8D99-E6829BF586A5}" destId="{4EEFA776-E27F-42AF-9218-D33FBA0A588C}" srcOrd="0" destOrd="0" presId="urn:microsoft.com/office/officeart/2008/layout/VerticalCurvedList"/>
    <dgm:cxn modelId="{87180DA7-D902-4AA2-B759-2107E4A13FDE}" type="presParOf" srcId="{4B5B25FB-B8AC-4E52-88AA-3D333633F272}" destId="{D856734E-361C-4D0A-90A4-53A25EA24AB3}" srcOrd="0" destOrd="0" presId="urn:microsoft.com/office/officeart/2008/layout/VerticalCurvedList"/>
    <dgm:cxn modelId="{4EA86306-E8FA-481A-B562-754492777632}" type="presParOf" srcId="{D856734E-361C-4D0A-90A4-53A25EA24AB3}" destId="{64572436-97F2-4D9D-BB0E-2F0FB46DBF20}" srcOrd="0" destOrd="0" presId="urn:microsoft.com/office/officeart/2008/layout/VerticalCurvedList"/>
    <dgm:cxn modelId="{5B9D3B72-B4EA-431C-8E7B-206AFD290E29}" type="presParOf" srcId="{64572436-97F2-4D9D-BB0E-2F0FB46DBF20}" destId="{224BABCD-FDF5-409D-9642-67A69D711DED}" srcOrd="0" destOrd="0" presId="urn:microsoft.com/office/officeart/2008/layout/VerticalCurvedList"/>
    <dgm:cxn modelId="{BF3AFCE7-8057-4293-AB77-166326C27F2C}" type="presParOf" srcId="{64572436-97F2-4D9D-BB0E-2F0FB46DBF20}" destId="{4EEFA776-E27F-42AF-9218-D33FBA0A588C}" srcOrd="1" destOrd="0" presId="urn:microsoft.com/office/officeart/2008/layout/VerticalCurvedList"/>
    <dgm:cxn modelId="{FFB1EA35-2A08-4A6A-852D-906F91943CE6}" type="presParOf" srcId="{64572436-97F2-4D9D-BB0E-2F0FB46DBF20}" destId="{B8F904A8-D641-47F9-B421-5B8A104559FB}" srcOrd="2" destOrd="0" presId="urn:microsoft.com/office/officeart/2008/layout/VerticalCurvedList"/>
    <dgm:cxn modelId="{897B1C2A-F72F-48C9-844D-8113EBF94599}" type="presParOf" srcId="{64572436-97F2-4D9D-BB0E-2F0FB46DBF20}" destId="{9C1266D8-2558-4EAC-A576-77818A2B2D01}" srcOrd="3" destOrd="0" presId="urn:microsoft.com/office/officeart/2008/layout/VerticalCurvedList"/>
    <dgm:cxn modelId="{D41212CF-01DD-496F-B7B6-B2A972042E0E}" type="presParOf" srcId="{D856734E-361C-4D0A-90A4-53A25EA24AB3}" destId="{279A9E09-C837-41F0-9997-A65951F28480}" srcOrd="1" destOrd="0" presId="urn:microsoft.com/office/officeart/2008/layout/VerticalCurvedList"/>
    <dgm:cxn modelId="{856B4A8E-8884-412B-8491-178B69B9DE0C}" type="presParOf" srcId="{D856734E-361C-4D0A-90A4-53A25EA24AB3}" destId="{6177C8EF-49E2-471A-AB7E-B0330A544B06}" srcOrd="2" destOrd="0" presId="urn:microsoft.com/office/officeart/2008/layout/VerticalCurvedList"/>
    <dgm:cxn modelId="{6F243C01-D522-4530-B604-4021BB3E00E0}" type="presParOf" srcId="{6177C8EF-49E2-471A-AB7E-B0330A544B06}" destId="{8402638A-CAF8-485C-86CE-556EFAADAEB8}" srcOrd="0" destOrd="0" presId="urn:microsoft.com/office/officeart/2008/layout/VerticalCurvedList"/>
    <dgm:cxn modelId="{6A2114CB-752A-493D-AF9D-E0EAFCFCB19C}" type="presParOf" srcId="{D856734E-361C-4D0A-90A4-53A25EA24AB3}" destId="{A88B5611-4CDE-4E4A-BC27-9E93C63AC2B9}" srcOrd="3" destOrd="0" presId="urn:microsoft.com/office/officeart/2008/layout/VerticalCurvedList"/>
    <dgm:cxn modelId="{47900876-A57F-47C1-BD25-CEE7A47FFD05}" type="presParOf" srcId="{D856734E-361C-4D0A-90A4-53A25EA24AB3}" destId="{5C39631A-A6B6-43D4-8F6D-E14127CAF9C7}" srcOrd="4" destOrd="0" presId="urn:microsoft.com/office/officeart/2008/layout/VerticalCurvedList"/>
    <dgm:cxn modelId="{6CB02087-801C-4831-9442-3FC299225A42}" type="presParOf" srcId="{5C39631A-A6B6-43D4-8F6D-E14127CAF9C7}" destId="{397C880E-C788-43B3-B914-18DDCDC448B7}" srcOrd="0" destOrd="0" presId="urn:microsoft.com/office/officeart/2008/layout/VerticalCurvedList"/>
    <dgm:cxn modelId="{A68BC0DE-E61F-431F-922E-D5A66308A869}" type="presParOf" srcId="{D856734E-361C-4D0A-90A4-53A25EA24AB3}" destId="{DE7098B5-6EB8-44EC-8C34-482BAB7F6065}" srcOrd="5" destOrd="0" presId="urn:microsoft.com/office/officeart/2008/layout/VerticalCurvedList"/>
    <dgm:cxn modelId="{C35A53F8-A8D1-41BB-8450-61F69510284E}" type="presParOf" srcId="{D856734E-361C-4D0A-90A4-53A25EA24AB3}" destId="{9E9F084B-A89F-4B34-B662-67D716EF9B79}" srcOrd="6" destOrd="0" presId="urn:microsoft.com/office/officeart/2008/layout/VerticalCurvedList"/>
    <dgm:cxn modelId="{EC016D1A-B2B6-4EAA-9521-78658B334449}" type="presParOf" srcId="{9E9F084B-A89F-4B34-B662-67D716EF9B79}" destId="{19E7FF8D-B986-4695-9B45-B350AF23676B}" srcOrd="0" destOrd="0" presId="urn:microsoft.com/office/officeart/2008/layout/VerticalCurvedList"/>
    <dgm:cxn modelId="{444A56DA-CCAA-43A6-9774-859DED37259F}" type="presParOf" srcId="{D856734E-361C-4D0A-90A4-53A25EA24AB3}" destId="{E57CD5E7-4B0A-411C-979A-40E8E809D339}" srcOrd="7" destOrd="0" presId="urn:microsoft.com/office/officeart/2008/layout/VerticalCurvedList"/>
    <dgm:cxn modelId="{CA686916-FABF-4E84-A0B3-9C819B3AFF65}" type="presParOf" srcId="{D856734E-361C-4D0A-90A4-53A25EA24AB3}" destId="{6FA0011D-D1EA-400D-B70D-04C41B483D38}" srcOrd="8" destOrd="0" presId="urn:microsoft.com/office/officeart/2008/layout/VerticalCurvedList"/>
    <dgm:cxn modelId="{3650939E-4DFE-45CF-AC25-A9A397A1075B}" type="presParOf" srcId="{6FA0011D-D1EA-400D-B70D-04C41B483D38}" destId="{2931219D-1C75-41B7-A435-B6620D8540D3}" srcOrd="0" destOrd="0" presId="urn:microsoft.com/office/officeart/2008/layout/VerticalCurvedList"/>
    <dgm:cxn modelId="{30E561E0-7E13-4563-89D3-376B386878B0}" type="presParOf" srcId="{D856734E-361C-4D0A-90A4-53A25EA24AB3}" destId="{13E74522-2C7E-4877-A600-45372A192B5E}" srcOrd="9" destOrd="0" presId="urn:microsoft.com/office/officeart/2008/layout/VerticalCurvedList"/>
    <dgm:cxn modelId="{EA6FDFA0-D804-4570-A39B-9FC42D50BC08}" type="presParOf" srcId="{D856734E-361C-4D0A-90A4-53A25EA24AB3}" destId="{8E7E30FE-BC7A-4D33-9116-43784D0A213F}" srcOrd="10" destOrd="0" presId="urn:microsoft.com/office/officeart/2008/layout/VerticalCurvedList"/>
    <dgm:cxn modelId="{B13FF059-386E-4C32-8E6B-E7F36A5F967A}" type="presParOf" srcId="{8E7E30FE-BC7A-4D33-9116-43784D0A213F}" destId="{743472FC-F628-440A-A55E-6859105C78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74E0C5-BC9F-485D-911C-E1E7BF67EB82}" type="doc">
      <dgm:prSet loTypeId="urn:microsoft.com/office/officeart/2008/layout/VerticalCurvedList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BD149EAE-A3C4-4F32-853D-D48F38804EB4}">
      <dgm:prSet phldrT="[Text]" custT="1"/>
      <dgm:spPr/>
      <dgm:t>
        <a:bodyPr/>
        <a:lstStyle/>
        <a:p>
          <a:r>
            <a:rPr lang="en-IN" sz="2500" dirty="0"/>
            <a:t>Collections of disparate data types that describe a single concept.</a:t>
          </a:r>
        </a:p>
      </dgm:t>
    </dgm:pt>
    <dgm:pt modelId="{9F695C50-035E-4C1E-A31A-1C6D5CFFE78D}" type="parTrans" cxnId="{37B6E873-B9C8-49C2-8C70-A5E8C8ED5CF8}">
      <dgm:prSet/>
      <dgm:spPr/>
      <dgm:t>
        <a:bodyPr/>
        <a:lstStyle/>
        <a:p>
          <a:endParaRPr lang="en-IN"/>
        </a:p>
      </dgm:t>
    </dgm:pt>
    <dgm:pt modelId="{5553D30A-D259-4ED5-8735-533EEA392476}" type="sibTrans" cxnId="{37B6E873-B9C8-49C2-8C70-A5E8C8ED5CF8}">
      <dgm:prSet/>
      <dgm:spPr/>
      <dgm:t>
        <a:bodyPr/>
        <a:lstStyle/>
        <a:p>
          <a:endParaRPr lang="en-IN"/>
        </a:p>
      </dgm:t>
    </dgm:pt>
    <dgm:pt modelId="{4D0BCD2F-2DD2-4481-9442-9166214A910E}">
      <dgm:prSet phldrT="[Text]" custT="1"/>
      <dgm:spPr/>
      <dgm:t>
        <a:bodyPr/>
        <a:lstStyle/>
        <a:p>
          <a:r>
            <a:rPr lang="en-IN" sz="2500" dirty="0"/>
            <a:t>Tags can be added to struct fields to describe field</a:t>
          </a:r>
          <a:r>
            <a:rPr lang="en-IN" sz="1900" dirty="0"/>
            <a:t>.</a:t>
          </a:r>
        </a:p>
      </dgm:t>
    </dgm:pt>
    <dgm:pt modelId="{6488FB45-A1D3-4C72-87DE-1B609EC37B17}" type="parTrans" cxnId="{7745B7F5-2231-41F0-B99E-FC67F20242C2}">
      <dgm:prSet/>
      <dgm:spPr/>
      <dgm:t>
        <a:bodyPr/>
        <a:lstStyle/>
        <a:p>
          <a:endParaRPr lang="en-IN"/>
        </a:p>
      </dgm:t>
    </dgm:pt>
    <dgm:pt modelId="{42BE15DA-6161-405C-92B5-1FA7E6DEFA93}" type="sibTrans" cxnId="{7745B7F5-2231-41F0-B99E-FC67F20242C2}">
      <dgm:prSet/>
      <dgm:spPr/>
      <dgm:t>
        <a:bodyPr/>
        <a:lstStyle/>
        <a:p>
          <a:endParaRPr lang="en-IN"/>
        </a:p>
      </dgm:t>
    </dgm:pt>
    <dgm:pt modelId="{DEC3F44E-642A-4389-B507-CF8544384D9B}">
      <dgm:prSet phldrT="[Text]" custT="1"/>
      <dgm:spPr/>
      <dgm:t>
        <a:bodyPr/>
        <a:lstStyle/>
        <a:p>
          <a:r>
            <a:rPr lang="en-IN" sz="2500" dirty="0"/>
            <a:t>Keyed by named fields.</a:t>
          </a:r>
        </a:p>
      </dgm:t>
    </dgm:pt>
    <dgm:pt modelId="{91F42662-8976-481A-87F1-A48B6B61BC78}" type="parTrans" cxnId="{1A03EC97-813C-4AFE-8D8A-7FB5BAEBF3B5}">
      <dgm:prSet/>
      <dgm:spPr/>
      <dgm:t>
        <a:bodyPr/>
        <a:lstStyle/>
        <a:p>
          <a:endParaRPr lang="en-IN"/>
        </a:p>
      </dgm:t>
    </dgm:pt>
    <dgm:pt modelId="{06117FAC-9459-46D1-A263-D92116C8FF36}" type="sibTrans" cxnId="{1A03EC97-813C-4AFE-8D8A-7FB5BAEBF3B5}">
      <dgm:prSet/>
      <dgm:spPr/>
      <dgm:t>
        <a:bodyPr/>
        <a:lstStyle/>
        <a:p>
          <a:endParaRPr lang="en-IN"/>
        </a:p>
      </dgm:t>
    </dgm:pt>
    <dgm:pt modelId="{523A3C18-9A28-4270-82CF-DF44ABA77454}">
      <dgm:prSet phldrT="[Text]" custT="1"/>
      <dgm:spPr/>
      <dgm:t>
        <a:bodyPr/>
        <a:lstStyle/>
        <a:p>
          <a:r>
            <a:rPr lang="en-IN" sz="2500" dirty="0"/>
            <a:t>Normally created as types, but anonymous structs are allowed.</a:t>
          </a:r>
        </a:p>
      </dgm:t>
    </dgm:pt>
    <dgm:pt modelId="{BC8FA01F-D1F8-49EF-A7EB-C7543FFF93F5}" type="parTrans" cxnId="{8BF06FA6-6DCB-4269-8DD4-339B77F684EB}">
      <dgm:prSet/>
      <dgm:spPr/>
      <dgm:t>
        <a:bodyPr/>
        <a:lstStyle/>
        <a:p>
          <a:endParaRPr lang="en-IN"/>
        </a:p>
      </dgm:t>
    </dgm:pt>
    <dgm:pt modelId="{60C54CE2-0E8E-434B-9C9D-C2612366E418}" type="sibTrans" cxnId="{8BF06FA6-6DCB-4269-8DD4-339B77F684EB}">
      <dgm:prSet/>
      <dgm:spPr/>
      <dgm:t>
        <a:bodyPr/>
        <a:lstStyle/>
        <a:p>
          <a:endParaRPr lang="en-IN"/>
        </a:p>
      </dgm:t>
    </dgm:pt>
    <dgm:pt modelId="{60478AC2-6F15-4131-838E-7DE448AFCE23}">
      <dgm:prSet phldrT="[Text]" custT="1"/>
      <dgm:spPr/>
      <dgm:t>
        <a:bodyPr/>
        <a:lstStyle/>
        <a:p>
          <a:r>
            <a:rPr lang="en-IN" sz="2500" dirty="0"/>
            <a:t>Structs are value types.</a:t>
          </a:r>
        </a:p>
      </dgm:t>
    </dgm:pt>
    <dgm:pt modelId="{735B4DFD-BB9E-4928-B575-850363E10BD1}" type="parTrans" cxnId="{90B34170-2A40-4C74-A5C7-952DEFC92134}">
      <dgm:prSet/>
      <dgm:spPr/>
      <dgm:t>
        <a:bodyPr/>
        <a:lstStyle/>
        <a:p>
          <a:endParaRPr lang="en-IN"/>
        </a:p>
      </dgm:t>
    </dgm:pt>
    <dgm:pt modelId="{DE256748-211A-4B32-B63B-88F0B5A0E024}" type="sibTrans" cxnId="{90B34170-2A40-4C74-A5C7-952DEFC92134}">
      <dgm:prSet/>
      <dgm:spPr/>
      <dgm:t>
        <a:bodyPr/>
        <a:lstStyle/>
        <a:p>
          <a:endParaRPr lang="en-IN"/>
        </a:p>
      </dgm:t>
    </dgm:pt>
    <dgm:pt modelId="{40C5400D-01C6-4DB0-90E2-A63D6B3B36FD}">
      <dgm:prSet phldrT="[Text]" custT="1"/>
      <dgm:spPr/>
      <dgm:t>
        <a:bodyPr/>
        <a:lstStyle/>
        <a:p>
          <a:r>
            <a:rPr lang="en-IN" sz="2500" dirty="0"/>
            <a:t>No inheritance but we can use composition via embedding.</a:t>
          </a:r>
        </a:p>
      </dgm:t>
    </dgm:pt>
    <dgm:pt modelId="{C9A349AB-500B-4674-AA39-6ABFFDCC07B6}" type="parTrans" cxnId="{7D73F221-5D2F-43A3-9685-64F2A1C63779}">
      <dgm:prSet/>
      <dgm:spPr/>
      <dgm:t>
        <a:bodyPr/>
        <a:lstStyle/>
        <a:p>
          <a:endParaRPr lang="en-IN"/>
        </a:p>
      </dgm:t>
    </dgm:pt>
    <dgm:pt modelId="{A29B12E7-1BB0-4F92-A56D-8A545A774A64}" type="sibTrans" cxnId="{7D73F221-5D2F-43A3-9685-64F2A1C63779}">
      <dgm:prSet/>
      <dgm:spPr/>
      <dgm:t>
        <a:bodyPr/>
        <a:lstStyle/>
        <a:p>
          <a:endParaRPr lang="en-IN"/>
        </a:p>
      </dgm:t>
    </dgm:pt>
    <dgm:pt modelId="{55A7377E-E14A-44CA-92FF-9DADEFC548A8}" type="pres">
      <dgm:prSet presAssocID="{9474E0C5-BC9F-485D-911C-E1E7BF67EB82}" presName="Name0" presStyleCnt="0">
        <dgm:presLayoutVars>
          <dgm:chMax val="7"/>
          <dgm:chPref val="7"/>
          <dgm:dir/>
        </dgm:presLayoutVars>
      </dgm:prSet>
      <dgm:spPr/>
    </dgm:pt>
    <dgm:pt modelId="{568460B4-3E78-4DF3-A266-59C04F2BEFF4}" type="pres">
      <dgm:prSet presAssocID="{9474E0C5-BC9F-485D-911C-E1E7BF67EB82}" presName="Name1" presStyleCnt="0"/>
      <dgm:spPr/>
    </dgm:pt>
    <dgm:pt modelId="{B492E92F-0A4D-4026-9872-564CD20E2C6A}" type="pres">
      <dgm:prSet presAssocID="{9474E0C5-BC9F-485D-911C-E1E7BF67EB82}" presName="cycle" presStyleCnt="0"/>
      <dgm:spPr/>
    </dgm:pt>
    <dgm:pt modelId="{6B0817D6-7B30-4475-ACAF-BFF749B99F27}" type="pres">
      <dgm:prSet presAssocID="{9474E0C5-BC9F-485D-911C-E1E7BF67EB82}" presName="srcNode" presStyleLbl="node1" presStyleIdx="0" presStyleCnt="6"/>
      <dgm:spPr/>
    </dgm:pt>
    <dgm:pt modelId="{CD824200-FE40-42F1-9994-EA13FF682649}" type="pres">
      <dgm:prSet presAssocID="{9474E0C5-BC9F-485D-911C-E1E7BF67EB82}" presName="conn" presStyleLbl="parChTrans1D2" presStyleIdx="0" presStyleCnt="1"/>
      <dgm:spPr/>
    </dgm:pt>
    <dgm:pt modelId="{11CDC470-2BC1-47E6-8C52-C14E853270A8}" type="pres">
      <dgm:prSet presAssocID="{9474E0C5-BC9F-485D-911C-E1E7BF67EB82}" presName="extraNode" presStyleLbl="node1" presStyleIdx="0" presStyleCnt="6"/>
      <dgm:spPr/>
    </dgm:pt>
    <dgm:pt modelId="{41C29C16-6769-47D1-BDF1-9E8C03AD2FDF}" type="pres">
      <dgm:prSet presAssocID="{9474E0C5-BC9F-485D-911C-E1E7BF67EB82}" presName="dstNode" presStyleLbl="node1" presStyleIdx="0" presStyleCnt="6"/>
      <dgm:spPr/>
    </dgm:pt>
    <dgm:pt modelId="{32DD00FC-BD7C-4CC9-9A60-00718D1EF554}" type="pres">
      <dgm:prSet presAssocID="{BD149EAE-A3C4-4F32-853D-D48F38804EB4}" presName="text_1" presStyleLbl="node1" presStyleIdx="0" presStyleCnt="6">
        <dgm:presLayoutVars>
          <dgm:bulletEnabled val="1"/>
        </dgm:presLayoutVars>
      </dgm:prSet>
      <dgm:spPr/>
    </dgm:pt>
    <dgm:pt modelId="{3F80AAAA-E053-4E34-82C7-A024A44CE75F}" type="pres">
      <dgm:prSet presAssocID="{BD149EAE-A3C4-4F32-853D-D48F38804EB4}" presName="accent_1" presStyleCnt="0"/>
      <dgm:spPr/>
    </dgm:pt>
    <dgm:pt modelId="{2A16FA5B-292B-4A43-AEDE-8A58D989A0FB}" type="pres">
      <dgm:prSet presAssocID="{BD149EAE-A3C4-4F32-853D-D48F38804EB4}" presName="accentRepeatNode" presStyleLbl="solidFgAcc1" presStyleIdx="0" presStyleCnt="6"/>
      <dgm:spPr/>
    </dgm:pt>
    <dgm:pt modelId="{F6D9354B-C891-441C-878F-0A1F72A92A1C}" type="pres">
      <dgm:prSet presAssocID="{DEC3F44E-642A-4389-B507-CF8544384D9B}" presName="text_2" presStyleLbl="node1" presStyleIdx="1" presStyleCnt="6">
        <dgm:presLayoutVars>
          <dgm:bulletEnabled val="1"/>
        </dgm:presLayoutVars>
      </dgm:prSet>
      <dgm:spPr/>
    </dgm:pt>
    <dgm:pt modelId="{D10AFDC4-A9C6-4AFE-8059-71185C3C382A}" type="pres">
      <dgm:prSet presAssocID="{DEC3F44E-642A-4389-B507-CF8544384D9B}" presName="accent_2" presStyleCnt="0"/>
      <dgm:spPr/>
    </dgm:pt>
    <dgm:pt modelId="{B920E544-BBB9-4487-8D3F-F70006C7EB27}" type="pres">
      <dgm:prSet presAssocID="{DEC3F44E-642A-4389-B507-CF8544384D9B}" presName="accentRepeatNode" presStyleLbl="solidFgAcc1" presStyleIdx="1" presStyleCnt="6"/>
      <dgm:spPr/>
    </dgm:pt>
    <dgm:pt modelId="{14A11B29-A707-4098-929B-FD1AECCE3AB2}" type="pres">
      <dgm:prSet presAssocID="{523A3C18-9A28-4270-82CF-DF44ABA77454}" presName="text_3" presStyleLbl="node1" presStyleIdx="2" presStyleCnt="6">
        <dgm:presLayoutVars>
          <dgm:bulletEnabled val="1"/>
        </dgm:presLayoutVars>
      </dgm:prSet>
      <dgm:spPr/>
    </dgm:pt>
    <dgm:pt modelId="{1AF3D397-1457-4CBA-B352-3E5100843D58}" type="pres">
      <dgm:prSet presAssocID="{523A3C18-9A28-4270-82CF-DF44ABA77454}" presName="accent_3" presStyleCnt="0"/>
      <dgm:spPr/>
    </dgm:pt>
    <dgm:pt modelId="{CB14A05F-2465-463D-A681-6A4A782F6A66}" type="pres">
      <dgm:prSet presAssocID="{523A3C18-9A28-4270-82CF-DF44ABA77454}" presName="accentRepeatNode" presStyleLbl="solidFgAcc1" presStyleIdx="2" presStyleCnt="6"/>
      <dgm:spPr/>
    </dgm:pt>
    <dgm:pt modelId="{74B48FAB-88F4-4EBE-8DA9-A80C415E95A8}" type="pres">
      <dgm:prSet presAssocID="{60478AC2-6F15-4131-838E-7DE448AFCE23}" presName="text_4" presStyleLbl="node1" presStyleIdx="3" presStyleCnt="6">
        <dgm:presLayoutVars>
          <dgm:bulletEnabled val="1"/>
        </dgm:presLayoutVars>
      </dgm:prSet>
      <dgm:spPr/>
    </dgm:pt>
    <dgm:pt modelId="{4A6E097F-5515-4819-BDA5-31F8053942B3}" type="pres">
      <dgm:prSet presAssocID="{60478AC2-6F15-4131-838E-7DE448AFCE23}" presName="accent_4" presStyleCnt="0"/>
      <dgm:spPr/>
    </dgm:pt>
    <dgm:pt modelId="{93786A08-6EA4-48EC-AB39-B925E53E4764}" type="pres">
      <dgm:prSet presAssocID="{60478AC2-6F15-4131-838E-7DE448AFCE23}" presName="accentRepeatNode" presStyleLbl="solidFgAcc1" presStyleIdx="3" presStyleCnt="6"/>
      <dgm:spPr/>
    </dgm:pt>
    <dgm:pt modelId="{8248EED5-568C-4012-B0CF-1D784680BA65}" type="pres">
      <dgm:prSet presAssocID="{40C5400D-01C6-4DB0-90E2-A63D6B3B36FD}" presName="text_5" presStyleLbl="node1" presStyleIdx="4" presStyleCnt="6">
        <dgm:presLayoutVars>
          <dgm:bulletEnabled val="1"/>
        </dgm:presLayoutVars>
      </dgm:prSet>
      <dgm:spPr/>
    </dgm:pt>
    <dgm:pt modelId="{A565B9A4-C809-4B33-B9E0-D53C8F8FDD7C}" type="pres">
      <dgm:prSet presAssocID="{40C5400D-01C6-4DB0-90E2-A63D6B3B36FD}" presName="accent_5" presStyleCnt="0"/>
      <dgm:spPr/>
    </dgm:pt>
    <dgm:pt modelId="{12C7A00C-7A45-4842-8FBB-4048F4D58266}" type="pres">
      <dgm:prSet presAssocID="{40C5400D-01C6-4DB0-90E2-A63D6B3B36FD}" presName="accentRepeatNode" presStyleLbl="solidFgAcc1" presStyleIdx="4" presStyleCnt="6"/>
      <dgm:spPr/>
    </dgm:pt>
    <dgm:pt modelId="{D7507DE0-8BA9-40D5-A100-21CE68F097A2}" type="pres">
      <dgm:prSet presAssocID="{4D0BCD2F-2DD2-4481-9442-9166214A910E}" presName="text_6" presStyleLbl="node1" presStyleIdx="5" presStyleCnt="6">
        <dgm:presLayoutVars>
          <dgm:bulletEnabled val="1"/>
        </dgm:presLayoutVars>
      </dgm:prSet>
      <dgm:spPr/>
    </dgm:pt>
    <dgm:pt modelId="{6EE06813-533E-4A42-A22D-A0CD79340C70}" type="pres">
      <dgm:prSet presAssocID="{4D0BCD2F-2DD2-4481-9442-9166214A910E}" presName="accent_6" presStyleCnt="0"/>
      <dgm:spPr/>
    </dgm:pt>
    <dgm:pt modelId="{4AC028E1-6080-4BDD-96AE-6581498C91A8}" type="pres">
      <dgm:prSet presAssocID="{4D0BCD2F-2DD2-4481-9442-9166214A910E}" presName="accentRepeatNode" presStyleLbl="solidFgAcc1" presStyleIdx="5" presStyleCnt="6"/>
      <dgm:spPr/>
    </dgm:pt>
  </dgm:ptLst>
  <dgm:cxnLst>
    <dgm:cxn modelId="{7D73F221-5D2F-43A3-9685-64F2A1C63779}" srcId="{9474E0C5-BC9F-485D-911C-E1E7BF67EB82}" destId="{40C5400D-01C6-4DB0-90E2-A63D6B3B36FD}" srcOrd="4" destOrd="0" parTransId="{C9A349AB-500B-4674-AA39-6ABFFDCC07B6}" sibTransId="{A29B12E7-1BB0-4F92-A56D-8A545A774A64}"/>
    <dgm:cxn modelId="{22751B40-9A77-4090-8A49-5AC623F815D4}" type="presOf" srcId="{9474E0C5-BC9F-485D-911C-E1E7BF67EB82}" destId="{55A7377E-E14A-44CA-92FF-9DADEFC548A8}" srcOrd="0" destOrd="0" presId="urn:microsoft.com/office/officeart/2008/layout/VerticalCurvedList"/>
    <dgm:cxn modelId="{53AC544C-F833-4A77-84B7-C6F4AA62474A}" type="presOf" srcId="{BD149EAE-A3C4-4F32-853D-D48F38804EB4}" destId="{32DD00FC-BD7C-4CC9-9A60-00718D1EF554}" srcOrd="0" destOrd="0" presId="urn:microsoft.com/office/officeart/2008/layout/VerticalCurvedList"/>
    <dgm:cxn modelId="{90B34170-2A40-4C74-A5C7-952DEFC92134}" srcId="{9474E0C5-BC9F-485D-911C-E1E7BF67EB82}" destId="{60478AC2-6F15-4131-838E-7DE448AFCE23}" srcOrd="3" destOrd="0" parTransId="{735B4DFD-BB9E-4928-B575-850363E10BD1}" sibTransId="{DE256748-211A-4B32-B63B-88F0B5A0E024}"/>
    <dgm:cxn modelId="{37B6E873-B9C8-49C2-8C70-A5E8C8ED5CF8}" srcId="{9474E0C5-BC9F-485D-911C-E1E7BF67EB82}" destId="{BD149EAE-A3C4-4F32-853D-D48F38804EB4}" srcOrd="0" destOrd="0" parTransId="{9F695C50-035E-4C1E-A31A-1C6D5CFFE78D}" sibTransId="{5553D30A-D259-4ED5-8735-533EEA392476}"/>
    <dgm:cxn modelId="{DDC92D75-D0BB-49DD-B6D0-03861E082B29}" type="presOf" srcId="{523A3C18-9A28-4270-82CF-DF44ABA77454}" destId="{14A11B29-A707-4098-929B-FD1AECCE3AB2}" srcOrd="0" destOrd="0" presId="urn:microsoft.com/office/officeart/2008/layout/VerticalCurvedList"/>
    <dgm:cxn modelId="{93303490-E4AE-488D-98C0-C3021FACD3CB}" type="presOf" srcId="{40C5400D-01C6-4DB0-90E2-A63D6B3B36FD}" destId="{8248EED5-568C-4012-B0CF-1D784680BA65}" srcOrd="0" destOrd="0" presId="urn:microsoft.com/office/officeart/2008/layout/VerticalCurvedList"/>
    <dgm:cxn modelId="{1A03EC97-813C-4AFE-8D8A-7FB5BAEBF3B5}" srcId="{9474E0C5-BC9F-485D-911C-E1E7BF67EB82}" destId="{DEC3F44E-642A-4389-B507-CF8544384D9B}" srcOrd="1" destOrd="0" parTransId="{91F42662-8976-481A-87F1-A48B6B61BC78}" sibTransId="{06117FAC-9459-46D1-A263-D92116C8FF36}"/>
    <dgm:cxn modelId="{206091A2-4C78-4451-BF94-502272955B51}" type="presOf" srcId="{60478AC2-6F15-4131-838E-7DE448AFCE23}" destId="{74B48FAB-88F4-4EBE-8DA9-A80C415E95A8}" srcOrd="0" destOrd="0" presId="urn:microsoft.com/office/officeart/2008/layout/VerticalCurvedList"/>
    <dgm:cxn modelId="{8BF06FA6-6DCB-4269-8DD4-339B77F684EB}" srcId="{9474E0C5-BC9F-485D-911C-E1E7BF67EB82}" destId="{523A3C18-9A28-4270-82CF-DF44ABA77454}" srcOrd="2" destOrd="0" parTransId="{BC8FA01F-D1F8-49EF-A7EB-C7543FFF93F5}" sibTransId="{60C54CE2-0E8E-434B-9C9D-C2612366E418}"/>
    <dgm:cxn modelId="{75DD6EB4-8953-4ECF-8DB6-6AC23D675F3A}" type="presOf" srcId="{5553D30A-D259-4ED5-8735-533EEA392476}" destId="{CD824200-FE40-42F1-9994-EA13FF682649}" srcOrd="0" destOrd="0" presId="urn:microsoft.com/office/officeart/2008/layout/VerticalCurvedList"/>
    <dgm:cxn modelId="{35542DF1-CA43-4735-87A7-AD5561327D67}" type="presOf" srcId="{4D0BCD2F-2DD2-4481-9442-9166214A910E}" destId="{D7507DE0-8BA9-40D5-A100-21CE68F097A2}" srcOrd="0" destOrd="0" presId="urn:microsoft.com/office/officeart/2008/layout/VerticalCurvedList"/>
    <dgm:cxn modelId="{7745B7F5-2231-41F0-B99E-FC67F20242C2}" srcId="{9474E0C5-BC9F-485D-911C-E1E7BF67EB82}" destId="{4D0BCD2F-2DD2-4481-9442-9166214A910E}" srcOrd="5" destOrd="0" parTransId="{6488FB45-A1D3-4C72-87DE-1B609EC37B17}" sibTransId="{42BE15DA-6161-405C-92B5-1FA7E6DEFA93}"/>
    <dgm:cxn modelId="{994B7AF7-DF68-43B0-9F7C-D93030975DED}" type="presOf" srcId="{DEC3F44E-642A-4389-B507-CF8544384D9B}" destId="{F6D9354B-C891-441C-878F-0A1F72A92A1C}" srcOrd="0" destOrd="0" presId="urn:microsoft.com/office/officeart/2008/layout/VerticalCurvedList"/>
    <dgm:cxn modelId="{EB4C27EF-36B0-4751-AA4F-33DAC553CF6C}" type="presParOf" srcId="{55A7377E-E14A-44CA-92FF-9DADEFC548A8}" destId="{568460B4-3E78-4DF3-A266-59C04F2BEFF4}" srcOrd="0" destOrd="0" presId="urn:microsoft.com/office/officeart/2008/layout/VerticalCurvedList"/>
    <dgm:cxn modelId="{32D7E466-3456-4544-B702-E1594E846F0D}" type="presParOf" srcId="{568460B4-3E78-4DF3-A266-59C04F2BEFF4}" destId="{B492E92F-0A4D-4026-9872-564CD20E2C6A}" srcOrd="0" destOrd="0" presId="urn:microsoft.com/office/officeart/2008/layout/VerticalCurvedList"/>
    <dgm:cxn modelId="{FB6A950B-632B-46B7-9B1B-A910AFEBA9D1}" type="presParOf" srcId="{B492E92F-0A4D-4026-9872-564CD20E2C6A}" destId="{6B0817D6-7B30-4475-ACAF-BFF749B99F27}" srcOrd="0" destOrd="0" presId="urn:microsoft.com/office/officeart/2008/layout/VerticalCurvedList"/>
    <dgm:cxn modelId="{58A200F7-1CB5-4595-ACF9-C4A5D692354D}" type="presParOf" srcId="{B492E92F-0A4D-4026-9872-564CD20E2C6A}" destId="{CD824200-FE40-42F1-9994-EA13FF682649}" srcOrd="1" destOrd="0" presId="urn:microsoft.com/office/officeart/2008/layout/VerticalCurvedList"/>
    <dgm:cxn modelId="{F732FF15-F6F9-4BD9-8229-B33E1E5244AB}" type="presParOf" srcId="{B492E92F-0A4D-4026-9872-564CD20E2C6A}" destId="{11CDC470-2BC1-47E6-8C52-C14E853270A8}" srcOrd="2" destOrd="0" presId="urn:microsoft.com/office/officeart/2008/layout/VerticalCurvedList"/>
    <dgm:cxn modelId="{48FD952E-1E50-482C-B3E5-1323702723B7}" type="presParOf" srcId="{B492E92F-0A4D-4026-9872-564CD20E2C6A}" destId="{41C29C16-6769-47D1-BDF1-9E8C03AD2FDF}" srcOrd="3" destOrd="0" presId="urn:microsoft.com/office/officeart/2008/layout/VerticalCurvedList"/>
    <dgm:cxn modelId="{A0E310A3-38FA-4F5E-9561-028418188429}" type="presParOf" srcId="{568460B4-3E78-4DF3-A266-59C04F2BEFF4}" destId="{32DD00FC-BD7C-4CC9-9A60-00718D1EF554}" srcOrd="1" destOrd="0" presId="urn:microsoft.com/office/officeart/2008/layout/VerticalCurvedList"/>
    <dgm:cxn modelId="{03A17B0F-388A-43D5-AEC3-A3B198E04109}" type="presParOf" srcId="{568460B4-3E78-4DF3-A266-59C04F2BEFF4}" destId="{3F80AAAA-E053-4E34-82C7-A024A44CE75F}" srcOrd="2" destOrd="0" presId="urn:microsoft.com/office/officeart/2008/layout/VerticalCurvedList"/>
    <dgm:cxn modelId="{8D87975C-C3C7-4F88-8699-C0178AF32CDC}" type="presParOf" srcId="{3F80AAAA-E053-4E34-82C7-A024A44CE75F}" destId="{2A16FA5B-292B-4A43-AEDE-8A58D989A0FB}" srcOrd="0" destOrd="0" presId="urn:microsoft.com/office/officeart/2008/layout/VerticalCurvedList"/>
    <dgm:cxn modelId="{4E8087DB-3CBF-4336-8629-1903E0488AEC}" type="presParOf" srcId="{568460B4-3E78-4DF3-A266-59C04F2BEFF4}" destId="{F6D9354B-C891-441C-878F-0A1F72A92A1C}" srcOrd="3" destOrd="0" presId="urn:microsoft.com/office/officeart/2008/layout/VerticalCurvedList"/>
    <dgm:cxn modelId="{CF8605C4-3A16-4C3A-BC22-C486C6E02414}" type="presParOf" srcId="{568460B4-3E78-4DF3-A266-59C04F2BEFF4}" destId="{D10AFDC4-A9C6-4AFE-8059-71185C3C382A}" srcOrd="4" destOrd="0" presId="urn:microsoft.com/office/officeart/2008/layout/VerticalCurvedList"/>
    <dgm:cxn modelId="{390FF9FF-1910-4CA6-A722-4BCC45763A0A}" type="presParOf" srcId="{D10AFDC4-A9C6-4AFE-8059-71185C3C382A}" destId="{B920E544-BBB9-4487-8D3F-F70006C7EB27}" srcOrd="0" destOrd="0" presId="urn:microsoft.com/office/officeart/2008/layout/VerticalCurvedList"/>
    <dgm:cxn modelId="{ADDEB603-2E74-444C-AE87-900017BED084}" type="presParOf" srcId="{568460B4-3E78-4DF3-A266-59C04F2BEFF4}" destId="{14A11B29-A707-4098-929B-FD1AECCE3AB2}" srcOrd="5" destOrd="0" presId="urn:microsoft.com/office/officeart/2008/layout/VerticalCurvedList"/>
    <dgm:cxn modelId="{89301075-FED4-4CEF-9503-E91C8CE4716F}" type="presParOf" srcId="{568460B4-3E78-4DF3-A266-59C04F2BEFF4}" destId="{1AF3D397-1457-4CBA-B352-3E5100843D58}" srcOrd="6" destOrd="0" presId="urn:microsoft.com/office/officeart/2008/layout/VerticalCurvedList"/>
    <dgm:cxn modelId="{D8A52E50-26F6-4202-84D0-80AB0CDDBF92}" type="presParOf" srcId="{1AF3D397-1457-4CBA-B352-3E5100843D58}" destId="{CB14A05F-2465-463D-A681-6A4A782F6A66}" srcOrd="0" destOrd="0" presId="urn:microsoft.com/office/officeart/2008/layout/VerticalCurvedList"/>
    <dgm:cxn modelId="{E0DEF2F9-6897-45C7-9E3D-AFB55A40B802}" type="presParOf" srcId="{568460B4-3E78-4DF3-A266-59C04F2BEFF4}" destId="{74B48FAB-88F4-4EBE-8DA9-A80C415E95A8}" srcOrd="7" destOrd="0" presId="urn:microsoft.com/office/officeart/2008/layout/VerticalCurvedList"/>
    <dgm:cxn modelId="{490D8BF2-5BFC-4E4E-883B-3684C6AF60B7}" type="presParOf" srcId="{568460B4-3E78-4DF3-A266-59C04F2BEFF4}" destId="{4A6E097F-5515-4819-BDA5-31F8053942B3}" srcOrd="8" destOrd="0" presId="urn:microsoft.com/office/officeart/2008/layout/VerticalCurvedList"/>
    <dgm:cxn modelId="{4342D502-B393-47E2-AD09-0D16393CB6EE}" type="presParOf" srcId="{4A6E097F-5515-4819-BDA5-31F8053942B3}" destId="{93786A08-6EA4-48EC-AB39-B925E53E4764}" srcOrd="0" destOrd="0" presId="urn:microsoft.com/office/officeart/2008/layout/VerticalCurvedList"/>
    <dgm:cxn modelId="{0A112957-7169-499D-AFDA-A13D25769F57}" type="presParOf" srcId="{568460B4-3E78-4DF3-A266-59C04F2BEFF4}" destId="{8248EED5-568C-4012-B0CF-1D784680BA65}" srcOrd="9" destOrd="0" presId="urn:microsoft.com/office/officeart/2008/layout/VerticalCurvedList"/>
    <dgm:cxn modelId="{66077C63-0610-49E7-B37A-6DFD6A883381}" type="presParOf" srcId="{568460B4-3E78-4DF3-A266-59C04F2BEFF4}" destId="{A565B9A4-C809-4B33-B9E0-D53C8F8FDD7C}" srcOrd="10" destOrd="0" presId="urn:microsoft.com/office/officeart/2008/layout/VerticalCurvedList"/>
    <dgm:cxn modelId="{E8E16358-589B-4CE6-A07F-83621C4376BE}" type="presParOf" srcId="{A565B9A4-C809-4B33-B9E0-D53C8F8FDD7C}" destId="{12C7A00C-7A45-4842-8FBB-4048F4D58266}" srcOrd="0" destOrd="0" presId="urn:microsoft.com/office/officeart/2008/layout/VerticalCurvedList"/>
    <dgm:cxn modelId="{190C7FEB-9FAA-4078-8829-AFE4A0A126B2}" type="presParOf" srcId="{568460B4-3E78-4DF3-A266-59C04F2BEFF4}" destId="{D7507DE0-8BA9-40D5-A100-21CE68F097A2}" srcOrd="11" destOrd="0" presId="urn:microsoft.com/office/officeart/2008/layout/VerticalCurvedList"/>
    <dgm:cxn modelId="{8DDFEEFF-111A-42A3-A3FE-03F3ECA5B41B}" type="presParOf" srcId="{568460B4-3E78-4DF3-A266-59C04F2BEFF4}" destId="{6EE06813-533E-4A42-A22D-A0CD79340C70}" srcOrd="12" destOrd="0" presId="urn:microsoft.com/office/officeart/2008/layout/VerticalCurvedList"/>
    <dgm:cxn modelId="{0CD212D0-A35B-4639-8F80-3F95867C7321}" type="presParOf" srcId="{6EE06813-533E-4A42-A22D-A0CD79340C70}" destId="{4AC028E1-6080-4BDD-96AE-6581498C91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AB880F6-5F4C-48D9-96C2-D53E421518D7}" type="doc">
      <dgm:prSet loTypeId="urn:microsoft.com/office/officeart/2005/8/layout/lProcess2" loCatId="relationship" qsTypeId="urn:microsoft.com/office/officeart/2005/8/quickstyle/3d7" qsCatId="3D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318BF01A-D5AA-4A79-A0FC-B4CF0CAA53F8}">
      <dgm:prSet phldrT="[Text]"/>
      <dgm:spPr>
        <a:noFill/>
      </dgm:spPr>
      <dgm:t>
        <a:bodyPr/>
        <a:lstStyle/>
        <a:p>
          <a:r>
            <a:rPr lang="en-IN" dirty="0"/>
            <a:t>If</a:t>
          </a:r>
        </a:p>
      </dgm:t>
    </dgm:pt>
    <dgm:pt modelId="{2F5696E6-714B-43A2-A33A-1031CA54FDF5}" type="parTrans" cxnId="{8B01BA96-3776-4914-9AB8-991D28514D94}">
      <dgm:prSet/>
      <dgm:spPr/>
      <dgm:t>
        <a:bodyPr/>
        <a:lstStyle/>
        <a:p>
          <a:endParaRPr lang="en-IN"/>
        </a:p>
      </dgm:t>
    </dgm:pt>
    <dgm:pt modelId="{0678A066-72B7-4671-949F-459A694943B8}" type="sibTrans" cxnId="{8B01BA96-3776-4914-9AB8-991D28514D94}">
      <dgm:prSet/>
      <dgm:spPr/>
      <dgm:t>
        <a:bodyPr/>
        <a:lstStyle/>
        <a:p>
          <a:endParaRPr lang="en-IN"/>
        </a:p>
      </dgm:t>
    </dgm:pt>
    <dgm:pt modelId="{19CF94D7-27FD-413B-89DA-596072C4D702}">
      <dgm:prSet phldrT="[Text]" custT="1"/>
      <dgm:spPr>
        <a:noFill/>
      </dgm:spPr>
      <dgm:t>
        <a:bodyPr/>
        <a:lstStyle/>
        <a:p>
          <a:r>
            <a:rPr lang="en-US" sz="2600" b="0" i="0" dirty="0"/>
            <a:t>This is used to execute a block of code only </a:t>
          </a:r>
          <a:r>
            <a:rPr lang="en-US" sz="2600" b="0" i="0" dirty="0" err="1"/>
            <a:t>ifthe</a:t>
          </a:r>
          <a:r>
            <a:rPr lang="en-US" sz="2600" b="0" i="0" dirty="0"/>
            <a:t> specified condition evaluates to true.</a:t>
          </a:r>
          <a:endParaRPr lang="en-IN" sz="2600" dirty="0"/>
        </a:p>
      </dgm:t>
    </dgm:pt>
    <dgm:pt modelId="{A04ADA62-778D-4CBC-B73A-C72EA45F26E3}" type="parTrans" cxnId="{17A3A59F-8D22-43EE-9A92-F7F1E0933ABC}">
      <dgm:prSet/>
      <dgm:spPr/>
      <dgm:t>
        <a:bodyPr/>
        <a:lstStyle/>
        <a:p>
          <a:endParaRPr lang="en-IN"/>
        </a:p>
      </dgm:t>
    </dgm:pt>
    <dgm:pt modelId="{B6584600-CB32-4567-AB4D-E04723ADA6C6}" type="sibTrans" cxnId="{17A3A59F-8D22-43EE-9A92-F7F1E0933ABC}">
      <dgm:prSet/>
      <dgm:spPr/>
      <dgm:t>
        <a:bodyPr/>
        <a:lstStyle/>
        <a:p>
          <a:endParaRPr lang="en-IN"/>
        </a:p>
      </dgm:t>
    </dgm:pt>
    <dgm:pt modelId="{287E6137-1DD2-4EE0-86FA-3A5AA7B05DCB}">
      <dgm:prSet phldrT="[Text]" custT="1"/>
      <dgm:spPr>
        <a:noFill/>
      </dgm:spPr>
      <dgm:t>
        <a:bodyPr/>
        <a:lstStyle/>
        <a:p>
          <a:r>
            <a:rPr lang="en-US" sz="2600" b="0" i="0" dirty="0"/>
            <a:t>This statement allows you to execute one block of code if the specified condition is evaluates to true and another block of code if it is evaluates to false.</a:t>
          </a:r>
          <a:endParaRPr lang="en-IN" sz="2600" dirty="0"/>
        </a:p>
      </dgm:t>
    </dgm:pt>
    <dgm:pt modelId="{55A65A12-28DA-43F8-B40D-803E03EF8AA0}" type="parTrans" cxnId="{1EA5294E-399B-4C2F-9448-1C09E8C13076}">
      <dgm:prSet/>
      <dgm:spPr/>
      <dgm:t>
        <a:bodyPr/>
        <a:lstStyle/>
        <a:p>
          <a:endParaRPr lang="en-IN"/>
        </a:p>
      </dgm:t>
    </dgm:pt>
    <dgm:pt modelId="{C73966C0-A613-4444-9FB6-0C78BC504855}" type="sibTrans" cxnId="{1EA5294E-399B-4C2F-9448-1C09E8C13076}">
      <dgm:prSet/>
      <dgm:spPr/>
      <dgm:t>
        <a:bodyPr/>
        <a:lstStyle/>
        <a:p>
          <a:endParaRPr lang="en-IN"/>
        </a:p>
      </dgm:t>
    </dgm:pt>
    <dgm:pt modelId="{B5C63293-8514-43C2-9783-E181B530169D}">
      <dgm:prSet phldrT="[Text]" custT="1"/>
      <dgm:spPr>
        <a:noFill/>
      </dgm:spPr>
      <dgm:t>
        <a:bodyPr/>
        <a:lstStyle/>
        <a:p>
          <a:r>
            <a:rPr lang="en-US" sz="2600" b="0" i="0" dirty="0"/>
            <a:t>The if...else if...else statement allows to combine multiple if...else statements.</a:t>
          </a:r>
          <a:endParaRPr lang="en-IN" sz="2600" dirty="0"/>
        </a:p>
      </dgm:t>
    </dgm:pt>
    <dgm:pt modelId="{929A6278-CABC-43F9-AD76-140D6083C936}" type="parTrans" cxnId="{95DDD043-76E1-4C4C-A274-30B15DA01B3E}">
      <dgm:prSet/>
      <dgm:spPr/>
      <dgm:t>
        <a:bodyPr/>
        <a:lstStyle/>
        <a:p>
          <a:endParaRPr lang="en-IN"/>
        </a:p>
      </dgm:t>
    </dgm:pt>
    <dgm:pt modelId="{EAF16BC7-CAEA-4C70-88C8-04D7770952DE}" type="sibTrans" cxnId="{95DDD043-76E1-4C4C-A274-30B15DA01B3E}">
      <dgm:prSet/>
      <dgm:spPr/>
      <dgm:t>
        <a:bodyPr/>
        <a:lstStyle/>
        <a:p>
          <a:endParaRPr lang="en-IN"/>
        </a:p>
      </dgm:t>
    </dgm:pt>
    <dgm:pt modelId="{D5899FED-EBAC-4164-94CC-9510703391DD}">
      <dgm:prSet phldrT="[Text]"/>
      <dgm:spPr>
        <a:noFill/>
      </dgm:spPr>
      <dgm:t>
        <a:bodyPr/>
        <a:lstStyle/>
        <a:p>
          <a:r>
            <a:rPr lang="en-IN" b="0" i="0" dirty="0"/>
            <a:t>if...else if...else</a:t>
          </a:r>
          <a:endParaRPr lang="en-IN" dirty="0"/>
        </a:p>
      </dgm:t>
    </dgm:pt>
    <dgm:pt modelId="{0430B108-47D4-4773-86B1-3B98C1FFF7C4}" type="sibTrans" cxnId="{3A96A3C1-3E0E-4347-8865-5EC5177ADFFA}">
      <dgm:prSet/>
      <dgm:spPr/>
      <dgm:t>
        <a:bodyPr/>
        <a:lstStyle/>
        <a:p>
          <a:endParaRPr lang="en-IN"/>
        </a:p>
      </dgm:t>
    </dgm:pt>
    <dgm:pt modelId="{E646C597-F365-498B-B163-271ADB3B0C1B}" type="parTrans" cxnId="{3A96A3C1-3E0E-4347-8865-5EC5177ADFFA}">
      <dgm:prSet/>
      <dgm:spPr/>
      <dgm:t>
        <a:bodyPr/>
        <a:lstStyle/>
        <a:p>
          <a:endParaRPr lang="en-IN"/>
        </a:p>
      </dgm:t>
    </dgm:pt>
    <dgm:pt modelId="{FB7840EB-BC82-49AA-834E-EB2377EF1630}">
      <dgm:prSet phldrT="[Text]"/>
      <dgm:spPr>
        <a:noFill/>
      </dgm:spPr>
      <dgm:t>
        <a:bodyPr/>
        <a:lstStyle/>
        <a:p>
          <a:r>
            <a:rPr lang="en-IN" dirty="0"/>
            <a:t>If else</a:t>
          </a:r>
        </a:p>
      </dgm:t>
    </dgm:pt>
    <dgm:pt modelId="{F24A0416-BAA9-4F8B-A44B-9B2AF4CD58F8}" type="sibTrans" cxnId="{699BFA42-F534-494C-B1E0-E664B88BDEB5}">
      <dgm:prSet/>
      <dgm:spPr/>
      <dgm:t>
        <a:bodyPr/>
        <a:lstStyle/>
        <a:p>
          <a:endParaRPr lang="en-IN"/>
        </a:p>
      </dgm:t>
    </dgm:pt>
    <dgm:pt modelId="{52D24EE8-F0E3-4FFB-AE67-095788FD275E}" type="parTrans" cxnId="{699BFA42-F534-494C-B1E0-E664B88BDEB5}">
      <dgm:prSet/>
      <dgm:spPr/>
      <dgm:t>
        <a:bodyPr/>
        <a:lstStyle/>
        <a:p>
          <a:endParaRPr lang="en-IN"/>
        </a:p>
      </dgm:t>
    </dgm:pt>
    <dgm:pt modelId="{284D7B99-4E5C-4F5F-8178-8889B0475626}" type="pres">
      <dgm:prSet presAssocID="{7AB880F6-5F4C-48D9-96C2-D53E421518D7}" presName="theList" presStyleCnt="0">
        <dgm:presLayoutVars>
          <dgm:dir/>
          <dgm:animLvl val="lvl"/>
          <dgm:resizeHandles val="exact"/>
        </dgm:presLayoutVars>
      </dgm:prSet>
      <dgm:spPr/>
    </dgm:pt>
    <dgm:pt modelId="{69668C28-587B-4A1D-84D7-F2D61489A14D}" type="pres">
      <dgm:prSet presAssocID="{318BF01A-D5AA-4A79-A0FC-B4CF0CAA53F8}" presName="compNode" presStyleCnt="0"/>
      <dgm:spPr/>
    </dgm:pt>
    <dgm:pt modelId="{96BE76AE-9E99-4C2E-AE06-1C16FB0F33CD}" type="pres">
      <dgm:prSet presAssocID="{318BF01A-D5AA-4A79-A0FC-B4CF0CAA53F8}" presName="aNode" presStyleLbl="bgShp" presStyleIdx="0" presStyleCnt="3"/>
      <dgm:spPr/>
    </dgm:pt>
    <dgm:pt modelId="{B5A69E34-1CCD-41FD-8494-77E2F26D9EAB}" type="pres">
      <dgm:prSet presAssocID="{318BF01A-D5AA-4A79-A0FC-B4CF0CAA53F8}" presName="textNode" presStyleLbl="bgShp" presStyleIdx="0" presStyleCnt="3"/>
      <dgm:spPr/>
    </dgm:pt>
    <dgm:pt modelId="{A1D17CD2-9500-4FF7-BAF4-23285D176F98}" type="pres">
      <dgm:prSet presAssocID="{318BF01A-D5AA-4A79-A0FC-B4CF0CAA53F8}" presName="compChildNode" presStyleCnt="0"/>
      <dgm:spPr/>
    </dgm:pt>
    <dgm:pt modelId="{E57F688B-DD52-4E5E-A043-44EBB784A807}" type="pres">
      <dgm:prSet presAssocID="{318BF01A-D5AA-4A79-A0FC-B4CF0CAA53F8}" presName="theInnerList" presStyleCnt="0"/>
      <dgm:spPr/>
    </dgm:pt>
    <dgm:pt modelId="{62EF4EDA-9F72-4D0E-9DFE-43722719397C}" type="pres">
      <dgm:prSet presAssocID="{19CF94D7-27FD-413B-89DA-596072C4D702}" presName="childNode" presStyleLbl="node1" presStyleIdx="0" presStyleCnt="3">
        <dgm:presLayoutVars>
          <dgm:bulletEnabled val="1"/>
        </dgm:presLayoutVars>
      </dgm:prSet>
      <dgm:spPr/>
    </dgm:pt>
    <dgm:pt modelId="{62B9126E-E555-41F8-B955-3B9C7E2F9784}" type="pres">
      <dgm:prSet presAssocID="{318BF01A-D5AA-4A79-A0FC-B4CF0CAA53F8}" presName="aSpace" presStyleCnt="0"/>
      <dgm:spPr/>
    </dgm:pt>
    <dgm:pt modelId="{BB97E2DE-C7A7-449E-B2AE-CF00011F2FE2}" type="pres">
      <dgm:prSet presAssocID="{FB7840EB-BC82-49AA-834E-EB2377EF1630}" presName="compNode" presStyleCnt="0"/>
      <dgm:spPr/>
    </dgm:pt>
    <dgm:pt modelId="{989BB704-731B-4B4E-9BF1-46EEA55C4135}" type="pres">
      <dgm:prSet presAssocID="{FB7840EB-BC82-49AA-834E-EB2377EF1630}" presName="aNode" presStyleLbl="bgShp" presStyleIdx="1" presStyleCnt="3"/>
      <dgm:spPr/>
    </dgm:pt>
    <dgm:pt modelId="{37E73B11-4BC9-4D11-B65E-4877848DE23C}" type="pres">
      <dgm:prSet presAssocID="{FB7840EB-BC82-49AA-834E-EB2377EF1630}" presName="textNode" presStyleLbl="bgShp" presStyleIdx="1" presStyleCnt="3"/>
      <dgm:spPr/>
    </dgm:pt>
    <dgm:pt modelId="{C4DE7128-A6ED-47FF-86FE-7594CD3A99CA}" type="pres">
      <dgm:prSet presAssocID="{FB7840EB-BC82-49AA-834E-EB2377EF1630}" presName="compChildNode" presStyleCnt="0"/>
      <dgm:spPr/>
    </dgm:pt>
    <dgm:pt modelId="{8035C452-7992-48EB-B0A1-5472F2A87578}" type="pres">
      <dgm:prSet presAssocID="{FB7840EB-BC82-49AA-834E-EB2377EF1630}" presName="theInnerList" presStyleCnt="0"/>
      <dgm:spPr/>
    </dgm:pt>
    <dgm:pt modelId="{797FCE34-5A82-4CC0-8236-AD290BA2D9F4}" type="pres">
      <dgm:prSet presAssocID="{287E6137-1DD2-4EE0-86FA-3A5AA7B05DCB}" presName="childNode" presStyleLbl="node1" presStyleIdx="1" presStyleCnt="3">
        <dgm:presLayoutVars>
          <dgm:bulletEnabled val="1"/>
        </dgm:presLayoutVars>
      </dgm:prSet>
      <dgm:spPr/>
    </dgm:pt>
    <dgm:pt modelId="{A12C17C8-E5BC-4BA2-A46B-F7E3A2F15A5B}" type="pres">
      <dgm:prSet presAssocID="{FB7840EB-BC82-49AA-834E-EB2377EF1630}" presName="aSpace" presStyleCnt="0"/>
      <dgm:spPr/>
    </dgm:pt>
    <dgm:pt modelId="{D0B6E683-E2EC-45EB-BCCF-A7EDD9395ED3}" type="pres">
      <dgm:prSet presAssocID="{D5899FED-EBAC-4164-94CC-9510703391DD}" presName="compNode" presStyleCnt="0"/>
      <dgm:spPr/>
    </dgm:pt>
    <dgm:pt modelId="{EF74C70C-441B-454D-9476-E33A6D26F3E4}" type="pres">
      <dgm:prSet presAssocID="{D5899FED-EBAC-4164-94CC-9510703391DD}" presName="aNode" presStyleLbl="bgShp" presStyleIdx="2" presStyleCnt="3"/>
      <dgm:spPr/>
    </dgm:pt>
    <dgm:pt modelId="{36791920-C467-4679-8616-A353E575A63C}" type="pres">
      <dgm:prSet presAssocID="{D5899FED-EBAC-4164-94CC-9510703391DD}" presName="textNode" presStyleLbl="bgShp" presStyleIdx="2" presStyleCnt="3"/>
      <dgm:spPr/>
    </dgm:pt>
    <dgm:pt modelId="{5BE1F85B-D508-4FD7-8B1C-B87801CA9065}" type="pres">
      <dgm:prSet presAssocID="{D5899FED-EBAC-4164-94CC-9510703391DD}" presName="compChildNode" presStyleCnt="0"/>
      <dgm:spPr/>
    </dgm:pt>
    <dgm:pt modelId="{4782B24E-6759-4A7A-A236-771BBD434C8B}" type="pres">
      <dgm:prSet presAssocID="{D5899FED-EBAC-4164-94CC-9510703391DD}" presName="theInnerList" presStyleCnt="0"/>
      <dgm:spPr/>
    </dgm:pt>
    <dgm:pt modelId="{D3C1F62D-9136-4F2D-BFE9-14A71BE257FE}" type="pres">
      <dgm:prSet presAssocID="{B5C63293-8514-43C2-9783-E181B530169D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1DFBAB1B-AADC-402F-81FC-FED76130D819}" type="presOf" srcId="{FB7840EB-BC82-49AA-834E-EB2377EF1630}" destId="{37E73B11-4BC9-4D11-B65E-4877848DE23C}" srcOrd="1" destOrd="0" presId="urn:microsoft.com/office/officeart/2005/8/layout/lProcess2"/>
    <dgm:cxn modelId="{699BFA42-F534-494C-B1E0-E664B88BDEB5}" srcId="{7AB880F6-5F4C-48D9-96C2-D53E421518D7}" destId="{FB7840EB-BC82-49AA-834E-EB2377EF1630}" srcOrd="1" destOrd="0" parTransId="{52D24EE8-F0E3-4FFB-AE67-095788FD275E}" sibTransId="{F24A0416-BAA9-4F8B-A44B-9B2AF4CD58F8}"/>
    <dgm:cxn modelId="{95DDD043-76E1-4C4C-A274-30B15DA01B3E}" srcId="{D5899FED-EBAC-4164-94CC-9510703391DD}" destId="{B5C63293-8514-43C2-9783-E181B530169D}" srcOrd="0" destOrd="0" parTransId="{929A6278-CABC-43F9-AD76-140D6083C936}" sibTransId="{EAF16BC7-CAEA-4C70-88C8-04D7770952DE}"/>
    <dgm:cxn modelId="{05B5FB49-FC9D-499A-B34C-8C22623968A2}" type="presOf" srcId="{D5899FED-EBAC-4164-94CC-9510703391DD}" destId="{36791920-C467-4679-8616-A353E575A63C}" srcOrd="1" destOrd="0" presId="urn:microsoft.com/office/officeart/2005/8/layout/lProcess2"/>
    <dgm:cxn modelId="{5DF91B4B-3D72-4F1B-8F0C-3EAB96024E17}" type="presOf" srcId="{B5C63293-8514-43C2-9783-E181B530169D}" destId="{D3C1F62D-9136-4F2D-BFE9-14A71BE257FE}" srcOrd="0" destOrd="0" presId="urn:microsoft.com/office/officeart/2005/8/layout/lProcess2"/>
    <dgm:cxn modelId="{1EA5294E-399B-4C2F-9448-1C09E8C13076}" srcId="{FB7840EB-BC82-49AA-834E-EB2377EF1630}" destId="{287E6137-1DD2-4EE0-86FA-3A5AA7B05DCB}" srcOrd="0" destOrd="0" parTransId="{55A65A12-28DA-43F8-B40D-803E03EF8AA0}" sibTransId="{C73966C0-A613-4444-9FB6-0C78BC504855}"/>
    <dgm:cxn modelId="{DEADCA6A-D8B7-425C-85FB-B03E6F9127FB}" type="presOf" srcId="{7AB880F6-5F4C-48D9-96C2-D53E421518D7}" destId="{284D7B99-4E5C-4F5F-8178-8889B0475626}" srcOrd="0" destOrd="0" presId="urn:microsoft.com/office/officeart/2005/8/layout/lProcess2"/>
    <dgm:cxn modelId="{918E048E-8FEA-4465-B31D-66762DDEA2F0}" type="presOf" srcId="{318BF01A-D5AA-4A79-A0FC-B4CF0CAA53F8}" destId="{B5A69E34-1CCD-41FD-8494-77E2F26D9EAB}" srcOrd="1" destOrd="0" presId="urn:microsoft.com/office/officeart/2005/8/layout/lProcess2"/>
    <dgm:cxn modelId="{F58C6E90-968B-45C5-BB31-1FC710FB722F}" type="presOf" srcId="{FB7840EB-BC82-49AA-834E-EB2377EF1630}" destId="{989BB704-731B-4B4E-9BF1-46EEA55C4135}" srcOrd="0" destOrd="0" presId="urn:microsoft.com/office/officeart/2005/8/layout/lProcess2"/>
    <dgm:cxn modelId="{8B01BA96-3776-4914-9AB8-991D28514D94}" srcId="{7AB880F6-5F4C-48D9-96C2-D53E421518D7}" destId="{318BF01A-D5AA-4A79-A0FC-B4CF0CAA53F8}" srcOrd="0" destOrd="0" parTransId="{2F5696E6-714B-43A2-A33A-1031CA54FDF5}" sibTransId="{0678A066-72B7-4671-949F-459A694943B8}"/>
    <dgm:cxn modelId="{17A3A59F-8D22-43EE-9A92-F7F1E0933ABC}" srcId="{318BF01A-D5AA-4A79-A0FC-B4CF0CAA53F8}" destId="{19CF94D7-27FD-413B-89DA-596072C4D702}" srcOrd="0" destOrd="0" parTransId="{A04ADA62-778D-4CBC-B73A-C72EA45F26E3}" sibTransId="{B6584600-CB32-4567-AB4D-E04723ADA6C6}"/>
    <dgm:cxn modelId="{D7B9D1B6-E868-4C34-87EE-A4689A6D0387}" type="presOf" srcId="{19CF94D7-27FD-413B-89DA-596072C4D702}" destId="{62EF4EDA-9F72-4D0E-9DFE-43722719397C}" srcOrd="0" destOrd="0" presId="urn:microsoft.com/office/officeart/2005/8/layout/lProcess2"/>
    <dgm:cxn modelId="{3A96A3C1-3E0E-4347-8865-5EC5177ADFFA}" srcId="{7AB880F6-5F4C-48D9-96C2-D53E421518D7}" destId="{D5899FED-EBAC-4164-94CC-9510703391DD}" srcOrd="2" destOrd="0" parTransId="{E646C597-F365-498B-B163-271ADB3B0C1B}" sibTransId="{0430B108-47D4-4773-86B1-3B98C1FFF7C4}"/>
    <dgm:cxn modelId="{A7FA79DB-02FA-4C67-A825-A8B038C32016}" type="presOf" srcId="{D5899FED-EBAC-4164-94CC-9510703391DD}" destId="{EF74C70C-441B-454D-9476-E33A6D26F3E4}" srcOrd="0" destOrd="0" presId="urn:microsoft.com/office/officeart/2005/8/layout/lProcess2"/>
    <dgm:cxn modelId="{B40975DD-4302-468F-B84A-501DDB01A0D2}" type="presOf" srcId="{287E6137-1DD2-4EE0-86FA-3A5AA7B05DCB}" destId="{797FCE34-5A82-4CC0-8236-AD290BA2D9F4}" srcOrd="0" destOrd="0" presId="urn:microsoft.com/office/officeart/2005/8/layout/lProcess2"/>
    <dgm:cxn modelId="{5315B5F2-1A6A-4EB7-A628-8C6723712953}" type="presOf" srcId="{318BF01A-D5AA-4A79-A0FC-B4CF0CAA53F8}" destId="{96BE76AE-9E99-4C2E-AE06-1C16FB0F33CD}" srcOrd="0" destOrd="0" presId="urn:microsoft.com/office/officeart/2005/8/layout/lProcess2"/>
    <dgm:cxn modelId="{EE159CAC-57D5-4869-84C6-5556CAE4BC79}" type="presParOf" srcId="{284D7B99-4E5C-4F5F-8178-8889B0475626}" destId="{69668C28-587B-4A1D-84D7-F2D61489A14D}" srcOrd="0" destOrd="0" presId="urn:microsoft.com/office/officeart/2005/8/layout/lProcess2"/>
    <dgm:cxn modelId="{41FAC3DF-F2CE-4C2E-8C25-17AF96C7859A}" type="presParOf" srcId="{69668C28-587B-4A1D-84D7-F2D61489A14D}" destId="{96BE76AE-9E99-4C2E-AE06-1C16FB0F33CD}" srcOrd="0" destOrd="0" presId="urn:microsoft.com/office/officeart/2005/8/layout/lProcess2"/>
    <dgm:cxn modelId="{5B841F3B-FEF1-4689-A7F8-CB6C543A8931}" type="presParOf" srcId="{69668C28-587B-4A1D-84D7-F2D61489A14D}" destId="{B5A69E34-1CCD-41FD-8494-77E2F26D9EAB}" srcOrd="1" destOrd="0" presId="urn:microsoft.com/office/officeart/2005/8/layout/lProcess2"/>
    <dgm:cxn modelId="{D1DA8624-EEDD-4AB3-A5E4-EBECD769E648}" type="presParOf" srcId="{69668C28-587B-4A1D-84D7-F2D61489A14D}" destId="{A1D17CD2-9500-4FF7-BAF4-23285D176F98}" srcOrd="2" destOrd="0" presId="urn:microsoft.com/office/officeart/2005/8/layout/lProcess2"/>
    <dgm:cxn modelId="{4D40BFE4-C076-494D-B5C9-DF0EFE0D3333}" type="presParOf" srcId="{A1D17CD2-9500-4FF7-BAF4-23285D176F98}" destId="{E57F688B-DD52-4E5E-A043-44EBB784A807}" srcOrd="0" destOrd="0" presId="urn:microsoft.com/office/officeart/2005/8/layout/lProcess2"/>
    <dgm:cxn modelId="{CEB01E9A-5E01-4BFF-8117-60F0ABFEB65D}" type="presParOf" srcId="{E57F688B-DD52-4E5E-A043-44EBB784A807}" destId="{62EF4EDA-9F72-4D0E-9DFE-43722719397C}" srcOrd="0" destOrd="0" presId="urn:microsoft.com/office/officeart/2005/8/layout/lProcess2"/>
    <dgm:cxn modelId="{03B4BBE7-6A49-4475-A687-4783F7CFC435}" type="presParOf" srcId="{284D7B99-4E5C-4F5F-8178-8889B0475626}" destId="{62B9126E-E555-41F8-B955-3B9C7E2F9784}" srcOrd="1" destOrd="0" presId="urn:microsoft.com/office/officeart/2005/8/layout/lProcess2"/>
    <dgm:cxn modelId="{3701BB4C-5A5F-458A-92B8-DB467938E01A}" type="presParOf" srcId="{284D7B99-4E5C-4F5F-8178-8889B0475626}" destId="{BB97E2DE-C7A7-449E-B2AE-CF00011F2FE2}" srcOrd="2" destOrd="0" presId="urn:microsoft.com/office/officeart/2005/8/layout/lProcess2"/>
    <dgm:cxn modelId="{DF230882-E510-4C53-8CF8-C95315290BC8}" type="presParOf" srcId="{BB97E2DE-C7A7-449E-B2AE-CF00011F2FE2}" destId="{989BB704-731B-4B4E-9BF1-46EEA55C4135}" srcOrd="0" destOrd="0" presId="urn:microsoft.com/office/officeart/2005/8/layout/lProcess2"/>
    <dgm:cxn modelId="{6EB30491-B109-4A4D-8EAA-0EFEB6F00689}" type="presParOf" srcId="{BB97E2DE-C7A7-449E-B2AE-CF00011F2FE2}" destId="{37E73B11-4BC9-4D11-B65E-4877848DE23C}" srcOrd="1" destOrd="0" presId="urn:microsoft.com/office/officeart/2005/8/layout/lProcess2"/>
    <dgm:cxn modelId="{3BB24CB5-EE90-460E-B61C-E250E04D2F42}" type="presParOf" srcId="{BB97E2DE-C7A7-449E-B2AE-CF00011F2FE2}" destId="{C4DE7128-A6ED-47FF-86FE-7594CD3A99CA}" srcOrd="2" destOrd="0" presId="urn:microsoft.com/office/officeart/2005/8/layout/lProcess2"/>
    <dgm:cxn modelId="{D93FF394-C9C7-4593-B711-953EA7C19CA6}" type="presParOf" srcId="{C4DE7128-A6ED-47FF-86FE-7594CD3A99CA}" destId="{8035C452-7992-48EB-B0A1-5472F2A87578}" srcOrd="0" destOrd="0" presId="urn:microsoft.com/office/officeart/2005/8/layout/lProcess2"/>
    <dgm:cxn modelId="{CBEA6DEC-C6CD-4290-84A9-7546BB89AF3F}" type="presParOf" srcId="{8035C452-7992-48EB-B0A1-5472F2A87578}" destId="{797FCE34-5A82-4CC0-8236-AD290BA2D9F4}" srcOrd="0" destOrd="0" presId="urn:microsoft.com/office/officeart/2005/8/layout/lProcess2"/>
    <dgm:cxn modelId="{A929D8AF-A760-4BB8-8BA5-DFF8070D051F}" type="presParOf" srcId="{284D7B99-4E5C-4F5F-8178-8889B0475626}" destId="{A12C17C8-E5BC-4BA2-A46B-F7E3A2F15A5B}" srcOrd="3" destOrd="0" presId="urn:microsoft.com/office/officeart/2005/8/layout/lProcess2"/>
    <dgm:cxn modelId="{EA2260F0-958F-4D09-9370-E0A98144F798}" type="presParOf" srcId="{284D7B99-4E5C-4F5F-8178-8889B0475626}" destId="{D0B6E683-E2EC-45EB-BCCF-A7EDD9395ED3}" srcOrd="4" destOrd="0" presId="urn:microsoft.com/office/officeart/2005/8/layout/lProcess2"/>
    <dgm:cxn modelId="{8F882A0B-54A6-421B-97BB-A99A2AD783F7}" type="presParOf" srcId="{D0B6E683-E2EC-45EB-BCCF-A7EDD9395ED3}" destId="{EF74C70C-441B-454D-9476-E33A6D26F3E4}" srcOrd="0" destOrd="0" presId="urn:microsoft.com/office/officeart/2005/8/layout/lProcess2"/>
    <dgm:cxn modelId="{4274637F-1BD5-4664-A440-E2900770A2C0}" type="presParOf" srcId="{D0B6E683-E2EC-45EB-BCCF-A7EDD9395ED3}" destId="{36791920-C467-4679-8616-A353E575A63C}" srcOrd="1" destOrd="0" presId="urn:microsoft.com/office/officeart/2005/8/layout/lProcess2"/>
    <dgm:cxn modelId="{4BDE919B-0AB9-4B8D-80CE-C53E891220C8}" type="presParOf" srcId="{D0B6E683-E2EC-45EB-BCCF-A7EDD9395ED3}" destId="{5BE1F85B-D508-4FD7-8B1C-B87801CA9065}" srcOrd="2" destOrd="0" presId="urn:microsoft.com/office/officeart/2005/8/layout/lProcess2"/>
    <dgm:cxn modelId="{2B799475-4E9C-417E-938F-31392B8572E7}" type="presParOf" srcId="{5BE1F85B-D508-4FD7-8B1C-B87801CA9065}" destId="{4782B24E-6759-4A7A-A236-771BBD434C8B}" srcOrd="0" destOrd="0" presId="urn:microsoft.com/office/officeart/2005/8/layout/lProcess2"/>
    <dgm:cxn modelId="{D8823FC8-B716-4445-B070-6B2F79F60A46}" type="presParOf" srcId="{4782B24E-6759-4A7A-A236-771BBD434C8B}" destId="{D3C1F62D-9136-4F2D-BFE9-14A71BE257F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C1F1102-DB0C-4049-8E8B-59B7147419F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BC89395-D466-42FE-A052-574FF29470E3}">
      <dgm:prSet phldrT="[Text]" custT="1"/>
      <dgm:spPr/>
      <dgm:t>
        <a:bodyPr/>
        <a:lstStyle/>
        <a:p>
          <a:r>
            <a:rPr lang="en-IN" sz="4000" dirty="0"/>
            <a:t>Defer</a:t>
          </a:r>
        </a:p>
      </dgm:t>
    </dgm:pt>
    <dgm:pt modelId="{6EA7B59A-0554-4E64-8A28-665311E48753}" type="parTrans" cxnId="{9C3F00AE-1F87-42EF-8D3B-F919D227F8AB}">
      <dgm:prSet/>
      <dgm:spPr/>
      <dgm:t>
        <a:bodyPr/>
        <a:lstStyle/>
        <a:p>
          <a:endParaRPr lang="en-IN"/>
        </a:p>
      </dgm:t>
    </dgm:pt>
    <dgm:pt modelId="{E755CCD0-D3E7-4AAC-86B6-FA51E477891F}" type="sibTrans" cxnId="{9C3F00AE-1F87-42EF-8D3B-F919D227F8AB}">
      <dgm:prSet/>
      <dgm:spPr/>
      <dgm:t>
        <a:bodyPr/>
        <a:lstStyle/>
        <a:p>
          <a:endParaRPr lang="en-IN"/>
        </a:p>
      </dgm:t>
    </dgm:pt>
    <dgm:pt modelId="{809C3225-81DA-42FE-A9CA-50FFED141EFE}">
      <dgm:prSet phldrT="[Text]"/>
      <dgm:spPr/>
      <dgm:t>
        <a:bodyPr/>
        <a:lstStyle/>
        <a:p>
          <a:r>
            <a:rPr lang="en-US" b="0" i="0" dirty="0"/>
            <a:t>It schedules a function call to </a:t>
          </a:r>
          <a:r>
            <a:rPr lang="en-US" b="1" i="0" dirty="0"/>
            <a:t>run immediately before the function returns</a:t>
          </a:r>
          <a:endParaRPr lang="en-IN" dirty="0"/>
        </a:p>
      </dgm:t>
    </dgm:pt>
    <dgm:pt modelId="{0F5A2AB7-53FB-43F2-9A1E-9AFE7E94064E}" type="parTrans" cxnId="{7A9C5E1E-F4DE-4FB6-A0F4-AA65563D92A6}">
      <dgm:prSet/>
      <dgm:spPr/>
      <dgm:t>
        <a:bodyPr/>
        <a:lstStyle/>
        <a:p>
          <a:endParaRPr lang="en-IN"/>
        </a:p>
      </dgm:t>
    </dgm:pt>
    <dgm:pt modelId="{806CA063-1A62-4C84-96DB-31FB28429B48}" type="sibTrans" cxnId="{7A9C5E1E-F4DE-4FB6-A0F4-AA65563D92A6}">
      <dgm:prSet/>
      <dgm:spPr/>
      <dgm:t>
        <a:bodyPr/>
        <a:lstStyle/>
        <a:p>
          <a:endParaRPr lang="en-IN"/>
        </a:p>
      </dgm:t>
    </dgm:pt>
    <dgm:pt modelId="{BB05F24B-E389-4861-B865-ADA542401894}">
      <dgm:prSet phldrT="[Text]" custT="1"/>
      <dgm:spPr/>
      <dgm:t>
        <a:bodyPr/>
        <a:lstStyle/>
        <a:p>
          <a:r>
            <a:rPr lang="en-IN" sz="4000" dirty="0"/>
            <a:t>Panic</a:t>
          </a:r>
        </a:p>
      </dgm:t>
    </dgm:pt>
    <dgm:pt modelId="{AA50306B-55DB-4F2D-8614-5B351EC2EC3B}" type="parTrans" cxnId="{8FAF249A-9DFA-45E8-AFD3-AA4AEC39DEB2}">
      <dgm:prSet/>
      <dgm:spPr/>
      <dgm:t>
        <a:bodyPr/>
        <a:lstStyle/>
        <a:p>
          <a:endParaRPr lang="en-IN"/>
        </a:p>
      </dgm:t>
    </dgm:pt>
    <dgm:pt modelId="{593CE5B3-B281-4E94-B926-F45D7F8465AE}" type="sibTrans" cxnId="{8FAF249A-9DFA-45E8-AFD3-AA4AEC39DEB2}">
      <dgm:prSet/>
      <dgm:spPr/>
      <dgm:t>
        <a:bodyPr/>
        <a:lstStyle/>
        <a:p>
          <a:endParaRPr lang="en-IN"/>
        </a:p>
      </dgm:t>
    </dgm:pt>
    <dgm:pt modelId="{82616EF1-4408-44F7-AC3F-89118D96549F}">
      <dgm:prSet phldrT="[Text]"/>
      <dgm:spPr/>
      <dgm:t>
        <a:bodyPr/>
        <a:lstStyle/>
        <a:p>
          <a:r>
            <a:rPr lang="en-IN" dirty="0"/>
            <a:t>Occur when program cannot continue at all.</a:t>
          </a:r>
        </a:p>
      </dgm:t>
    </dgm:pt>
    <dgm:pt modelId="{526AD7C7-508F-4E59-92F1-1E4A76561B26}" type="parTrans" cxnId="{24140C95-ADCA-45D2-9924-83B5F6A4E9DC}">
      <dgm:prSet/>
      <dgm:spPr/>
      <dgm:t>
        <a:bodyPr/>
        <a:lstStyle/>
        <a:p>
          <a:endParaRPr lang="en-IN"/>
        </a:p>
      </dgm:t>
    </dgm:pt>
    <dgm:pt modelId="{5908AAF0-A6B9-4E8B-99B4-3F185678DF13}" type="sibTrans" cxnId="{24140C95-ADCA-45D2-9924-83B5F6A4E9DC}">
      <dgm:prSet/>
      <dgm:spPr/>
      <dgm:t>
        <a:bodyPr/>
        <a:lstStyle/>
        <a:p>
          <a:endParaRPr lang="en-IN"/>
        </a:p>
      </dgm:t>
    </dgm:pt>
    <dgm:pt modelId="{96A27A25-D3B7-49F1-9E21-B4A6EEC3562A}">
      <dgm:prSet phldrT="[Text]"/>
      <dgm:spPr/>
      <dgm:t>
        <a:bodyPr/>
        <a:lstStyle/>
        <a:p>
          <a:r>
            <a:rPr lang="en-IN" b="1" dirty="0"/>
            <a:t>Function will stop executing</a:t>
          </a:r>
          <a:r>
            <a:rPr lang="en-IN" dirty="0"/>
            <a:t>.</a:t>
          </a:r>
        </a:p>
      </dgm:t>
    </dgm:pt>
    <dgm:pt modelId="{9A7297BE-2DBA-4508-88C0-13E90DF18C46}" type="parTrans" cxnId="{000F8A14-F8D5-48C0-80A3-2D6C97BC28F5}">
      <dgm:prSet/>
      <dgm:spPr/>
      <dgm:t>
        <a:bodyPr/>
        <a:lstStyle/>
        <a:p>
          <a:endParaRPr lang="en-IN"/>
        </a:p>
      </dgm:t>
    </dgm:pt>
    <dgm:pt modelId="{9A2C1AF2-60C2-4F07-BE0C-8CFF827541C4}" type="sibTrans" cxnId="{000F8A14-F8D5-48C0-80A3-2D6C97BC28F5}">
      <dgm:prSet/>
      <dgm:spPr/>
      <dgm:t>
        <a:bodyPr/>
        <a:lstStyle/>
        <a:p>
          <a:endParaRPr lang="en-IN"/>
        </a:p>
      </dgm:t>
    </dgm:pt>
    <dgm:pt modelId="{F2B649D8-D64C-40FF-B63B-DB823DB58887}">
      <dgm:prSet phldrT="[Text]" custT="1"/>
      <dgm:spPr/>
      <dgm:t>
        <a:bodyPr/>
        <a:lstStyle/>
        <a:p>
          <a:r>
            <a:rPr lang="en-IN" sz="4000" dirty="0"/>
            <a:t>Recover</a:t>
          </a:r>
        </a:p>
      </dgm:t>
    </dgm:pt>
    <dgm:pt modelId="{A0758585-8552-48D6-B0F4-AC145B4CA013}" type="parTrans" cxnId="{4EC5E795-56D6-4933-967C-7E67FD84A737}">
      <dgm:prSet/>
      <dgm:spPr/>
      <dgm:t>
        <a:bodyPr/>
        <a:lstStyle/>
        <a:p>
          <a:endParaRPr lang="en-IN"/>
        </a:p>
      </dgm:t>
    </dgm:pt>
    <dgm:pt modelId="{3C817908-DB71-4AEC-99A4-B41924D2756B}" type="sibTrans" cxnId="{4EC5E795-56D6-4933-967C-7E67FD84A737}">
      <dgm:prSet/>
      <dgm:spPr/>
      <dgm:t>
        <a:bodyPr/>
        <a:lstStyle/>
        <a:p>
          <a:endParaRPr lang="en-IN"/>
        </a:p>
      </dgm:t>
    </dgm:pt>
    <dgm:pt modelId="{981A6C36-ACAC-4577-BCE5-629E9F438971}">
      <dgm:prSet phldrT="[Text]"/>
      <dgm:spPr/>
      <dgm:t>
        <a:bodyPr/>
        <a:lstStyle/>
        <a:p>
          <a:r>
            <a:rPr lang="en-IN" b="1" dirty="0"/>
            <a:t>Used to recover from panics.</a:t>
          </a:r>
        </a:p>
      </dgm:t>
    </dgm:pt>
    <dgm:pt modelId="{0EE4DCF1-D391-429B-B457-334723DA4D3E}" type="parTrans" cxnId="{4639F3E9-289B-4AEA-9030-0834A97D224B}">
      <dgm:prSet/>
      <dgm:spPr/>
      <dgm:t>
        <a:bodyPr/>
        <a:lstStyle/>
        <a:p>
          <a:endParaRPr lang="en-IN"/>
        </a:p>
      </dgm:t>
    </dgm:pt>
    <dgm:pt modelId="{282560B8-7D5B-4255-9B4C-26A98FCD8D3E}" type="sibTrans" cxnId="{4639F3E9-289B-4AEA-9030-0834A97D224B}">
      <dgm:prSet/>
      <dgm:spPr/>
      <dgm:t>
        <a:bodyPr/>
        <a:lstStyle/>
        <a:p>
          <a:endParaRPr lang="en-IN"/>
        </a:p>
      </dgm:t>
    </dgm:pt>
    <dgm:pt modelId="{627D1541-6AE1-4E06-91F7-8833CCC92050}">
      <dgm:prSet phldrT="[Text]"/>
      <dgm:spPr/>
      <dgm:t>
        <a:bodyPr/>
        <a:lstStyle/>
        <a:p>
          <a:r>
            <a:rPr lang="en-IN" dirty="0"/>
            <a:t>Deferred functions will still fire.</a:t>
          </a:r>
        </a:p>
      </dgm:t>
    </dgm:pt>
    <dgm:pt modelId="{48425092-B2A6-440D-A382-4D9E806D994E}" type="parTrans" cxnId="{8FA3BA53-EDFF-4634-995C-88AF474AB206}">
      <dgm:prSet/>
      <dgm:spPr/>
      <dgm:t>
        <a:bodyPr/>
        <a:lstStyle/>
        <a:p>
          <a:endParaRPr lang="en-IN"/>
        </a:p>
      </dgm:t>
    </dgm:pt>
    <dgm:pt modelId="{3CB38497-EBA6-406F-B6D6-EB1C57A08773}" type="sibTrans" cxnId="{8FA3BA53-EDFF-4634-995C-88AF474AB206}">
      <dgm:prSet/>
      <dgm:spPr/>
      <dgm:t>
        <a:bodyPr/>
        <a:lstStyle/>
        <a:p>
          <a:endParaRPr lang="en-IN"/>
        </a:p>
      </dgm:t>
    </dgm:pt>
    <dgm:pt modelId="{78DE722D-2C62-4631-8B66-5E2D8E72760A}">
      <dgm:prSet phldrT="[Text]"/>
      <dgm:spPr/>
      <dgm:t>
        <a:bodyPr/>
        <a:lstStyle/>
        <a:p>
          <a:endParaRPr lang="en-IN" dirty="0"/>
        </a:p>
      </dgm:t>
    </dgm:pt>
    <dgm:pt modelId="{D873884D-2493-4B3C-AA7F-0260FD7EDC73}" type="parTrans" cxnId="{273BB7C5-EFA0-48FE-AB48-8739EC71A752}">
      <dgm:prSet/>
      <dgm:spPr/>
      <dgm:t>
        <a:bodyPr/>
        <a:lstStyle/>
        <a:p>
          <a:endParaRPr lang="en-IN"/>
        </a:p>
      </dgm:t>
    </dgm:pt>
    <dgm:pt modelId="{3B9E7326-CFCD-4D9C-BAC7-6DCC7D154C5D}" type="sibTrans" cxnId="{273BB7C5-EFA0-48FE-AB48-8739EC71A752}">
      <dgm:prSet/>
      <dgm:spPr/>
      <dgm:t>
        <a:bodyPr/>
        <a:lstStyle/>
        <a:p>
          <a:endParaRPr lang="en-IN"/>
        </a:p>
      </dgm:t>
    </dgm:pt>
    <dgm:pt modelId="{A87B6BF1-56DF-4616-B4FF-1471034F7C87}">
      <dgm:prSet phldrT="[Text]"/>
      <dgm:spPr/>
      <dgm:t>
        <a:bodyPr/>
        <a:lstStyle/>
        <a:p>
          <a:r>
            <a:rPr lang="en-IN" dirty="0"/>
            <a:t>If nothing handles panic, program will exit.</a:t>
          </a:r>
        </a:p>
      </dgm:t>
    </dgm:pt>
    <dgm:pt modelId="{6377146D-5568-4673-A1C3-B9E29931BA35}" type="parTrans" cxnId="{6364BE86-F410-4BC2-A076-C0E24E11D002}">
      <dgm:prSet/>
      <dgm:spPr/>
      <dgm:t>
        <a:bodyPr/>
        <a:lstStyle/>
        <a:p>
          <a:endParaRPr lang="en-IN"/>
        </a:p>
      </dgm:t>
    </dgm:pt>
    <dgm:pt modelId="{ED71E086-A611-46F3-88FA-85610DEB9C59}" type="sibTrans" cxnId="{6364BE86-F410-4BC2-A076-C0E24E11D002}">
      <dgm:prSet/>
      <dgm:spPr/>
      <dgm:t>
        <a:bodyPr/>
        <a:lstStyle/>
        <a:p>
          <a:endParaRPr lang="en-IN"/>
        </a:p>
      </dgm:t>
    </dgm:pt>
    <dgm:pt modelId="{8B97E223-0D84-43B5-831B-7AFBB7D2D547}">
      <dgm:prSet phldrT="[Text]"/>
      <dgm:spPr/>
      <dgm:t>
        <a:bodyPr/>
        <a:lstStyle/>
        <a:p>
          <a:r>
            <a:rPr lang="en-IN" dirty="0"/>
            <a:t>Only useful in deferred functions.</a:t>
          </a:r>
        </a:p>
      </dgm:t>
    </dgm:pt>
    <dgm:pt modelId="{BC29FB8F-7C96-4D44-8545-3DE5D837A2F5}" type="parTrans" cxnId="{F903C538-9832-4A15-BB12-346747EE2C39}">
      <dgm:prSet/>
      <dgm:spPr/>
      <dgm:t>
        <a:bodyPr/>
        <a:lstStyle/>
        <a:p>
          <a:endParaRPr lang="en-IN"/>
        </a:p>
      </dgm:t>
    </dgm:pt>
    <dgm:pt modelId="{A0D7C6E5-C474-4DA3-B5D4-1C3DE1FCA4EF}" type="sibTrans" cxnId="{F903C538-9832-4A15-BB12-346747EE2C39}">
      <dgm:prSet/>
      <dgm:spPr/>
      <dgm:t>
        <a:bodyPr/>
        <a:lstStyle/>
        <a:p>
          <a:endParaRPr lang="en-IN"/>
        </a:p>
      </dgm:t>
    </dgm:pt>
    <dgm:pt modelId="{6587D7EA-7800-41E7-93D7-B52735388F32}">
      <dgm:prSet phldrT="[Text]"/>
      <dgm:spPr/>
      <dgm:t>
        <a:bodyPr/>
        <a:lstStyle/>
        <a:p>
          <a:r>
            <a:rPr lang="en-IN" dirty="0"/>
            <a:t>Current function will not attempt to continue, but higher functions in call stack will.</a:t>
          </a:r>
        </a:p>
      </dgm:t>
    </dgm:pt>
    <dgm:pt modelId="{E997A91F-9A16-4854-80A8-FD8C91BBA27D}" type="parTrans" cxnId="{64F111AE-1391-425D-8FD6-28968439D48F}">
      <dgm:prSet/>
      <dgm:spPr/>
      <dgm:t>
        <a:bodyPr/>
        <a:lstStyle/>
        <a:p>
          <a:endParaRPr lang="en-IN"/>
        </a:p>
      </dgm:t>
    </dgm:pt>
    <dgm:pt modelId="{44AA021E-42E1-4A20-A29B-5B71B93F526A}" type="sibTrans" cxnId="{64F111AE-1391-425D-8FD6-28968439D48F}">
      <dgm:prSet/>
      <dgm:spPr/>
      <dgm:t>
        <a:bodyPr/>
        <a:lstStyle/>
        <a:p>
          <a:endParaRPr lang="en-IN"/>
        </a:p>
      </dgm:t>
    </dgm:pt>
    <dgm:pt modelId="{864E915C-5F29-47C2-90E8-DFA5C61BEDF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It can be </a:t>
          </a:r>
          <a:r>
            <a:rPr lang="en-US" b="1" i="0" dirty="0"/>
            <a:t>placed at any point in the code</a:t>
          </a:r>
          <a:endParaRPr lang="en-US" b="0" i="0" dirty="0"/>
        </a:p>
      </dgm:t>
    </dgm:pt>
    <dgm:pt modelId="{7A1C675B-3995-428D-B102-4DD489E583EC}" type="parTrans" cxnId="{13554BDB-4DD7-4C54-9DDB-93591F753D37}">
      <dgm:prSet/>
      <dgm:spPr/>
      <dgm:t>
        <a:bodyPr/>
        <a:lstStyle/>
        <a:p>
          <a:endParaRPr lang="en-IN"/>
        </a:p>
      </dgm:t>
    </dgm:pt>
    <dgm:pt modelId="{98F8983E-AA29-48B4-942B-1E470FCC76B7}" type="sibTrans" cxnId="{13554BDB-4DD7-4C54-9DDB-93591F753D37}">
      <dgm:prSet/>
      <dgm:spPr/>
      <dgm:t>
        <a:bodyPr/>
        <a:lstStyle/>
        <a:p>
          <a:endParaRPr lang="en-IN"/>
        </a:p>
      </dgm:t>
    </dgm:pt>
    <dgm:pt modelId="{518DA299-2AD6-4790-94D6-76B7357D0F2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Functions marked with “defer” </a:t>
          </a:r>
          <a:r>
            <a:rPr lang="en-US" b="1" i="0" dirty="0"/>
            <a:t>execute even if the error is encountered</a:t>
          </a:r>
          <a:endParaRPr lang="en-US" b="0" i="0" dirty="0"/>
        </a:p>
      </dgm:t>
    </dgm:pt>
    <dgm:pt modelId="{72C557B3-60BE-41AA-86DA-5BC6139F0B4A}" type="parTrans" cxnId="{3CE7F671-90DC-494A-9CBC-652589758A02}">
      <dgm:prSet/>
      <dgm:spPr/>
      <dgm:t>
        <a:bodyPr/>
        <a:lstStyle/>
        <a:p>
          <a:endParaRPr lang="en-IN"/>
        </a:p>
      </dgm:t>
    </dgm:pt>
    <dgm:pt modelId="{6F8D3826-9D87-4484-9BA3-61F69B3914B4}" type="sibTrans" cxnId="{3CE7F671-90DC-494A-9CBC-652589758A02}">
      <dgm:prSet/>
      <dgm:spPr/>
      <dgm:t>
        <a:bodyPr/>
        <a:lstStyle/>
        <a:p>
          <a:endParaRPr lang="en-IN"/>
        </a:p>
      </dgm:t>
    </dgm:pt>
    <dgm:pt modelId="{03F44A6E-B6F3-469D-99A1-92B740D88635}" type="pres">
      <dgm:prSet presAssocID="{3C1F1102-DB0C-4049-8E8B-59B7147419F4}" presName="Name0" presStyleCnt="0">
        <dgm:presLayoutVars>
          <dgm:dir/>
          <dgm:animLvl val="lvl"/>
          <dgm:resizeHandles val="exact"/>
        </dgm:presLayoutVars>
      </dgm:prSet>
      <dgm:spPr/>
    </dgm:pt>
    <dgm:pt modelId="{9336ADBD-1073-4093-A765-FC4890F8B04D}" type="pres">
      <dgm:prSet presAssocID="{5BC89395-D466-42FE-A052-574FF29470E3}" presName="composite" presStyleCnt="0"/>
      <dgm:spPr/>
    </dgm:pt>
    <dgm:pt modelId="{8BEDA61E-F7CA-47E4-8BCE-BB625EC67969}" type="pres">
      <dgm:prSet presAssocID="{5BC89395-D466-42FE-A052-574FF29470E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BF21D86-CAE8-4FB0-95E3-066F411BADAD}" type="pres">
      <dgm:prSet presAssocID="{5BC89395-D466-42FE-A052-574FF29470E3}" presName="desTx" presStyleLbl="alignAccFollowNode1" presStyleIdx="0" presStyleCnt="3">
        <dgm:presLayoutVars>
          <dgm:bulletEnabled val="1"/>
        </dgm:presLayoutVars>
      </dgm:prSet>
      <dgm:spPr/>
    </dgm:pt>
    <dgm:pt modelId="{9B1088C8-0C2F-45C9-BFBE-A32374D87714}" type="pres">
      <dgm:prSet presAssocID="{E755CCD0-D3E7-4AAC-86B6-FA51E477891F}" presName="space" presStyleCnt="0"/>
      <dgm:spPr/>
    </dgm:pt>
    <dgm:pt modelId="{BA5398C5-2A17-464D-B1A9-0633BEBDFA50}" type="pres">
      <dgm:prSet presAssocID="{BB05F24B-E389-4861-B865-ADA542401894}" presName="composite" presStyleCnt="0"/>
      <dgm:spPr/>
    </dgm:pt>
    <dgm:pt modelId="{04B37408-1F46-43C4-B946-43900B1DC6BC}" type="pres">
      <dgm:prSet presAssocID="{BB05F24B-E389-4861-B865-ADA54240189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E6FEFE1-FBC0-451D-B990-ACF3BC57FCE5}" type="pres">
      <dgm:prSet presAssocID="{BB05F24B-E389-4861-B865-ADA542401894}" presName="desTx" presStyleLbl="alignAccFollowNode1" presStyleIdx="1" presStyleCnt="3">
        <dgm:presLayoutVars>
          <dgm:bulletEnabled val="1"/>
        </dgm:presLayoutVars>
      </dgm:prSet>
      <dgm:spPr/>
    </dgm:pt>
    <dgm:pt modelId="{F66A1A2F-30DF-4AE2-9446-5541702D52DF}" type="pres">
      <dgm:prSet presAssocID="{593CE5B3-B281-4E94-B926-F45D7F8465AE}" presName="space" presStyleCnt="0"/>
      <dgm:spPr/>
    </dgm:pt>
    <dgm:pt modelId="{B862987E-406B-462F-A514-D991866AFB4B}" type="pres">
      <dgm:prSet presAssocID="{F2B649D8-D64C-40FF-B63B-DB823DB58887}" presName="composite" presStyleCnt="0"/>
      <dgm:spPr/>
    </dgm:pt>
    <dgm:pt modelId="{32FEEBCD-AC65-4419-B7EA-542BEBCE14CF}" type="pres">
      <dgm:prSet presAssocID="{F2B649D8-D64C-40FF-B63B-DB823DB5888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375CAC5-138E-46FA-8C4C-745D5C2BEA92}" type="pres">
      <dgm:prSet presAssocID="{F2B649D8-D64C-40FF-B63B-DB823DB5888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AFC0E06-408E-48F9-8AB4-46DA66B2E678}" type="presOf" srcId="{3C1F1102-DB0C-4049-8E8B-59B7147419F4}" destId="{03F44A6E-B6F3-469D-99A1-92B740D88635}" srcOrd="0" destOrd="0" presId="urn:microsoft.com/office/officeart/2005/8/layout/hList1"/>
    <dgm:cxn modelId="{63CF5407-3B52-47BD-8D59-58F0F86FC9D3}" type="presOf" srcId="{8B97E223-0D84-43B5-831B-7AFBB7D2D547}" destId="{2375CAC5-138E-46FA-8C4C-745D5C2BEA92}" srcOrd="0" destOrd="1" presId="urn:microsoft.com/office/officeart/2005/8/layout/hList1"/>
    <dgm:cxn modelId="{000F8A14-F8D5-48C0-80A3-2D6C97BC28F5}" srcId="{BB05F24B-E389-4861-B865-ADA542401894}" destId="{96A27A25-D3B7-49F1-9E21-B4A6EEC3562A}" srcOrd="1" destOrd="0" parTransId="{9A7297BE-2DBA-4508-88C0-13E90DF18C46}" sibTransId="{9A2C1AF2-60C2-4F07-BE0C-8CFF827541C4}"/>
    <dgm:cxn modelId="{4D22E817-2784-4688-8007-C75F98824743}" type="presOf" srcId="{809C3225-81DA-42FE-A9CA-50FFED141EFE}" destId="{8BF21D86-CAE8-4FB0-95E3-066F411BADAD}" srcOrd="0" destOrd="0" presId="urn:microsoft.com/office/officeart/2005/8/layout/hList1"/>
    <dgm:cxn modelId="{4CFF2A18-E0D3-456F-83B6-D09E173EA58E}" type="presOf" srcId="{A87B6BF1-56DF-4616-B4FF-1471034F7C87}" destId="{EE6FEFE1-FBC0-451D-B990-ACF3BC57FCE5}" srcOrd="0" destOrd="3" presId="urn:microsoft.com/office/officeart/2005/8/layout/hList1"/>
    <dgm:cxn modelId="{7A9C5E1E-F4DE-4FB6-A0F4-AA65563D92A6}" srcId="{5BC89395-D466-42FE-A052-574FF29470E3}" destId="{809C3225-81DA-42FE-A9CA-50FFED141EFE}" srcOrd="0" destOrd="0" parTransId="{0F5A2AB7-53FB-43F2-9A1E-9AFE7E94064E}" sibTransId="{806CA063-1A62-4C84-96DB-31FB28429B48}"/>
    <dgm:cxn modelId="{F903C538-9832-4A15-BB12-346747EE2C39}" srcId="{F2B649D8-D64C-40FF-B63B-DB823DB58887}" destId="{8B97E223-0D84-43B5-831B-7AFBB7D2D547}" srcOrd="1" destOrd="0" parTransId="{BC29FB8F-7C96-4D44-8545-3DE5D837A2F5}" sibTransId="{A0D7C6E5-C474-4DA3-B5D4-1C3DE1FCA4EF}"/>
    <dgm:cxn modelId="{555A3D46-8E09-4F43-970A-6646CC1C775A}" type="presOf" srcId="{82616EF1-4408-44F7-AC3F-89118D96549F}" destId="{EE6FEFE1-FBC0-451D-B990-ACF3BC57FCE5}" srcOrd="0" destOrd="0" presId="urn:microsoft.com/office/officeart/2005/8/layout/hList1"/>
    <dgm:cxn modelId="{BE79D850-1961-459B-9520-453D6362D645}" type="presOf" srcId="{6587D7EA-7800-41E7-93D7-B52735388F32}" destId="{2375CAC5-138E-46FA-8C4C-745D5C2BEA92}" srcOrd="0" destOrd="2" presId="urn:microsoft.com/office/officeart/2005/8/layout/hList1"/>
    <dgm:cxn modelId="{F857E150-007C-44D9-99BE-3A35B1EE7F1B}" type="presOf" srcId="{BB05F24B-E389-4861-B865-ADA542401894}" destId="{04B37408-1F46-43C4-B946-43900B1DC6BC}" srcOrd="0" destOrd="0" presId="urn:microsoft.com/office/officeart/2005/8/layout/hList1"/>
    <dgm:cxn modelId="{84A56453-06BC-474A-AFA3-3AA082DCB225}" type="presOf" srcId="{78DE722D-2C62-4631-8B66-5E2D8E72760A}" destId="{EE6FEFE1-FBC0-451D-B990-ACF3BC57FCE5}" srcOrd="0" destOrd="4" presId="urn:microsoft.com/office/officeart/2005/8/layout/hList1"/>
    <dgm:cxn modelId="{8FA3BA53-EDFF-4634-995C-88AF474AB206}" srcId="{96A27A25-D3B7-49F1-9E21-B4A6EEC3562A}" destId="{627D1541-6AE1-4E06-91F7-8833CCC92050}" srcOrd="0" destOrd="0" parTransId="{48425092-B2A6-440D-A382-4D9E806D994E}" sibTransId="{3CB38497-EBA6-406F-B6D6-EB1C57A08773}"/>
    <dgm:cxn modelId="{C1B37D5A-1D44-4E58-9FF4-28D109EF72DA}" type="presOf" srcId="{F2B649D8-D64C-40FF-B63B-DB823DB58887}" destId="{32FEEBCD-AC65-4419-B7EA-542BEBCE14CF}" srcOrd="0" destOrd="0" presId="urn:microsoft.com/office/officeart/2005/8/layout/hList1"/>
    <dgm:cxn modelId="{3688945C-E8B3-4082-B008-16D7FA250A03}" type="presOf" srcId="{96A27A25-D3B7-49F1-9E21-B4A6EEC3562A}" destId="{EE6FEFE1-FBC0-451D-B990-ACF3BC57FCE5}" srcOrd="0" destOrd="1" presId="urn:microsoft.com/office/officeart/2005/8/layout/hList1"/>
    <dgm:cxn modelId="{AFFEAF71-27E8-41DC-B934-AE7251F129EA}" type="presOf" srcId="{5BC89395-D466-42FE-A052-574FF29470E3}" destId="{8BEDA61E-F7CA-47E4-8BCE-BB625EC67969}" srcOrd="0" destOrd="0" presId="urn:microsoft.com/office/officeart/2005/8/layout/hList1"/>
    <dgm:cxn modelId="{3CE7F671-90DC-494A-9CBC-652589758A02}" srcId="{5BC89395-D466-42FE-A052-574FF29470E3}" destId="{518DA299-2AD6-4790-94D6-76B7357D0F29}" srcOrd="2" destOrd="0" parTransId="{72C557B3-60BE-41AA-86DA-5BC6139F0B4A}" sibTransId="{6F8D3826-9D87-4484-9BA3-61F69B3914B4}"/>
    <dgm:cxn modelId="{9EFB6F7F-0CEB-43B4-965E-A748DA653FE6}" type="presOf" srcId="{981A6C36-ACAC-4577-BCE5-629E9F438971}" destId="{2375CAC5-138E-46FA-8C4C-745D5C2BEA92}" srcOrd="0" destOrd="0" presId="urn:microsoft.com/office/officeart/2005/8/layout/hList1"/>
    <dgm:cxn modelId="{6364BE86-F410-4BC2-A076-C0E24E11D002}" srcId="{BB05F24B-E389-4861-B865-ADA542401894}" destId="{A87B6BF1-56DF-4616-B4FF-1471034F7C87}" srcOrd="2" destOrd="0" parTransId="{6377146D-5568-4673-A1C3-B9E29931BA35}" sibTransId="{ED71E086-A611-46F3-88FA-85610DEB9C59}"/>
    <dgm:cxn modelId="{BAE2828F-D67E-4A5B-B8EA-160E1AA63D0B}" type="presOf" srcId="{864E915C-5F29-47C2-90E8-DFA5C61BEDF4}" destId="{8BF21D86-CAE8-4FB0-95E3-066F411BADAD}" srcOrd="0" destOrd="1" presId="urn:microsoft.com/office/officeart/2005/8/layout/hList1"/>
    <dgm:cxn modelId="{24140C95-ADCA-45D2-9924-83B5F6A4E9DC}" srcId="{BB05F24B-E389-4861-B865-ADA542401894}" destId="{82616EF1-4408-44F7-AC3F-89118D96549F}" srcOrd="0" destOrd="0" parTransId="{526AD7C7-508F-4E59-92F1-1E4A76561B26}" sibTransId="{5908AAF0-A6B9-4E8B-99B4-3F185678DF13}"/>
    <dgm:cxn modelId="{4EC5E795-56D6-4933-967C-7E67FD84A737}" srcId="{3C1F1102-DB0C-4049-8E8B-59B7147419F4}" destId="{F2B649D8-D64C-40FF-B63B-DB823DB58887}" srcOrd="2" destOrd="0" parTransId="{A0758585-8552-48D6-B0F4-AC145B4CA013}" sibTransId="{3C817908-DB71-4AEC-99A4-B41924D2756B}"/>
    <dgm:cxn modelId="{8FAF249A-9DFA-45E8-AFD3-AA4AEC39DEB2}" srcId="{3C1F1102-DB0C-4049-8E8B-59B7147419F4}" destId="{BB05F24B-E389-4861-B865-ADA542401894}" srcOrd="1" destOrd="0" parTransId="{AA50306B-55DB-4F2D-8614-5B351EC2EC3B}" sibTransId="{593CE5B3-B281-4E94-B926-F45D7F8465AE}"/>
    <dgm:cxn modelId="{13C4B6AC-557A-4DA9-90B4-88E9FED612CC}" type="presOf" srcId="{518DA299-2AD6-4790-94D6-76B7357D0F29}" destId="{8BF21D86-CAE8-4FB0-95E3-066F411BADAD}" srcOrd="0" destOrd="2" presId="urn:microsoft.com/office/officeart/2005/8/layout/hList1"/>
    <dgm:cxn modelId="{9C3F00AE-1F87-42EF-8D3B-F919D227F8AB}" srcId="{3C1F1102-DB0C-4049-8E8B-59B7147419F4}" destId="{5BC89395-D466-42FE-A052-574FF29470E3}" srcOrd="0" destOrd="0" parTransId="{6EA7B59A-0554-4E64-8A28-665311E48753}" sibTransId="{E755CCD0-D3E7-4AAC-86B6-FA51E477891F}"/>
    <dgm:cxn modelId="{64F111AE-1391-425D-8FD6-28968439D48F}" srcId="{F2B649D8-D64C-40FF-B63B-DB823DB58887}" destId="{6587D7EA-7800-41E7-93D7-B52735388F32}" srcOrd="2" destOrd="0" parTransId="{E997A91F-9A16-4854-80A8-FD8C91BBA27D}" sibTransId="{44AA021E-42E1-4A20-A29B-5B71B93F526A}"/>
    <dgm:cxn modelId="{8D911DC5-DC37-4A7B-B43C-99A045C9901D}" type="presOf" srcId="{627D1541-6AE1-4E06-91F7-8833CCC92050}" destId="{EE6FEFE1-FBC0-451D-B990-ACF3BC57FCE5}" srcOrd="0" destOrd="2" presId="urn:microsoft.com/office/officeart/2005/8/layout/hList1"/>
    <dgm:cxn modelId="{273BB7C5-EFA0-48FE-AB48-8739EC71A752}" srcId="{BB05F24B-E389-4861-B865-ADA542401894}" destId="{78DE722D-2C62-4631-8B66-5E2D8E72760A}" srcOrd="3" destOrd="0" parTransId="{D873884D-2493-4B3C-AA7F-0260FD7EDC73}" sibTransId="{3B9E7326-CFCD-4D9C-BAC7-6DCC7D154C5D}"/>
    <dgm:cxn modelId="{13554BDB-4DD7-4C54-9DDB-93591F753D37}" srcId="{5BC89395-D466-42FE-A052-574FF29470E3}" destId="{864E915C-5F29-47C2-90E8-DFA5C61BEDF4}" srcOrd="1" destOrd="0" parTransId="{7A1C675B-3995-428D-B102-4DD489E583EC}" sibTransId="{98F8983E-AA29-48B4-942B-1E470FCC76B7}"/>
    <dgm:cxn modelId="{4639F3E9-289B-4AEA-9030-0834A97D224B}" srcId="{F2B649D8-D64C-40FF-B63B-DB823DB58887}" destId="{981A6C36-ACAC-4577-BCE5-629E9F438971}" srcOrd="0" destOrd="0" parTransId="{0EE4DCF1-D391-429B-B457-334723DA4D3E}" sibTransId="{282560B8-7D5B-4255-9B4C-26A98FCD8D3E}"/>
    <dgm:cxn modelId="{84C62105-5551-4660-B20C-04E3C317CF50}" type="presParOf" srcId="{03F44A6E-B6F3-469D-99A1-92B740D88635}" destId="{9336ADBD-1073-4093-A765-FC4890F8B04D}" srcOrd="0" destOrd="0" presId="urn:microsoft.com/office/officeart/2005/8/layout/hList1"/>
    <dgm:cxn modelId="{FDBACECD-FB45-4341-AF61-837407EF35D7}" type="presParOf" srcId="{9336ADBD-1073-4093-A765-FC4890F8B04D}" destId="{8BEDA61E-F7CA-47E4-8BCE-BB625EC67969}" srcOrd="0" destOrd="0" presId="urn:microsoft.com/office/officeart/2005/8/layout/hList1"/>
    <dgm:cxn modelId="{8ACD7DA2-D8A0-4D73-8652-54830CD522DC}" type="presParOf" srcId="{9336ADBD-1073-4093-A765-FC4890F8B04D}" destId="{8BF21D86-CAE8-4FB0-95E3-066F411BADAD}" srcOrd="1" destOrd="0" presId="urn:microsoft.com/office/officeart/2005/8/layout/hList1"/>
    <dgm:cxn modelId="{9E297DCE-AE28-4AB2-BEB5-99B067D9E322}" type="presParOf" srcId="{03F44A6E-B6F3-469D-99A1-92B740D88635}" destId="{9B1088C8-0C2F-45C9-BFBE-A32374D87714}" srcOrd="1" destOrd="0" presId="urn:microsoft.com/office/officeart/2005/8/layout/hList1"/>
    <dgm:cxn modelId="{ACC555B8-E9E5-4F77-BC2F-852BA6305D47}" type="presParOf" srcId="{03F44A6E-B6F3-469D-99A1-92B740D88635}" destId="{BA5398C5-2A17-464D-B1A9-0633BEBDFA50}" srcOrd="2" destOrd="0" presId="urn:microsoft.com/office/officeart/2005/8/layout/hList1"/>
    <dgm:cxn modelId="{675EDBAB-3F69-484B-B731-5A6ECECAC63B}" type="presParOf" srcId="{BA5398C5-2A17-464D-B1A9-0633BEBDFA50}" destId="{04B37408-1F46-43C4-B946-43900B1DC6BC}" srcOrd="0" destOrd="0" presId="urn:microsoft.com/office/officeart/2005/8/layout/hList1"/>
    <dgm:cxn modelId="{82A7F6D4-20FC-45EA-BC9E-3A3B350866B6}" type="presParOf" srcId="{BA5398C5-2A17-464D-B1A9-0633BEBDFA50}" destId="{EE6FEFE1-FBC0-451D-B990-ACF3BC57FCE5}" srcOrd="1" destOrd="0" presId="urn:microsoft.com/office/officeart/2005/8/layout/hList1"/>
    <dgm:cxn modelId="{2344ED3A-03B3-4E75-94EB-67AE0969B4C9}" type="presParOf" srcId="{03F44A6E-B6F3-469D-99A1-92B740D88635}" destId="{F66A1A2F-30DF-4AE2-9446-5541702D52DF}" srcOrd="3" destOrd="0" presId="urn:microsoft.com/office/officeart/2005/8/layout/hList1"/>
    <dgm:cxn modelId="{6FE06C64-62ED-409B-A849-882603969D77}" type="presParOf" srcId="{03F44A6E-B6F3-469D-99A1-92B740D88635}" destId="{B862987E-406B-462F-A514-D991866AFB4B}" srcOrd="4" destOrd="0" presId="urn:microsoft.com/office/officeart/2005/8/layout/hList1"/>
    <dgm:cxn modelId="{D727474D-9494-46F9-9026-9C356E621B51}" type="presParOf" srcId="{B862987E-406B-462F-A514-D991866AFB4B}" destId="{32FEEBCD-AC65-4419-B7EA-542BEBCE14CF}" srcOrd="0" destOrd="0" presId="urn:microsoft.com/office/officeart/2005/8/layout/hList1"/>
    <dgm:cxn modelId="{C0E45199-1C9A-4E0B-9697-09C35081261A}" type="presParOf" srcId="{B862987E-406B-462F-A514-D991866AFB4B}" destId="{2375CAC5-138E-46FA-8C4C-745D5C2BEA9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BDBBF8B-20EE-467A-95B3-0072F071C0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7C1B7-4108-4A9E-BAB7-2A492649E3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</a:t>
          </a:r>
          <a:r>
            <a:rPr lang="en-US" b="0" i="0"/>
            <a:t>he interface is a custom type that is used to specify a set </a:t>
          </a:r>
          <a:r>
            <a:rPr lang="en-US"/>
            <a:t>of</a:t>
          </a:r>
          <a:r>
            <a:rPr lang="en-US" b="1" i="0"/>
            <a:t> one or more method signatures.</a:t>
          </a:r>
          <a:endParaRPr lang="en-US"/>
        </a:p>
      </dgm:t>
    </dgm:pt>
    <dgm:pt modelId="{A3FF1D5B-FE73-4392-AF04-42C72B2D1EC5}" type="parTrans" cxnId="{C499338B-3AFF-4F53-938D-88BD2345A0F1}">
      <dgm:prSet/>
      <dgm:spPr/>
      <dgm:t>
        <a:bodyPr/>
        <a:lstStyle/>
        <a:p>
          <a:endParaRPr lang="en-US"/>
        </a:p>
      </dgm:t>
    </dgm:pt>
    <dgm:pt modelId="{6A1A2B6F-3852-462C-9D5A-8D6AACFBC095}" type="sibTrans" cxnId="{C499338B-3AFF-4F53-938D-88BD2345A0F1}">
      <dgm:prSet/>
      <dgm:spPr/>
      <dgm:t>
        <a:bodyPr/>
        <a:lstStyle/>
        <a:p>
          <a:endParaRPr lang="en-US"/>
        </a:p>
      </dgm:t>
    </dgm:pt>
    <dgm:pt modelId="{71A66EAC-413E-41EB-BD13-1F80BAE81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Syntax:</a:t>
          </a:r>
          <a:endParaRPr lang="en-US"/>
        </a:p>
      </dgm:t>
    </dgm:pt>
    <dgm:pt modelId="{9E3163AF-3F0C-4787-9B3D-8DE5635EDE46}" type="parTrans" cxnId="{117574B9-9668-4309-AD22-FA31D407CE53}">
      <dgm:prSet/>
      <dgm:spPr/>
      <dgm:t>
        <a:bodyPr/>
        <a:lstStyle/>
        <a:p>
          <a:endParaRPr lang="en-US"/>
        </a:p>
      </dgm:t>
    </dgm:pt>
    <dgm:pt modelId="{FEAADFE2-E511-49BD-B9B2-33AEA3FDA0BA}" type="sibTrans" cxnId="{117574B9-9668-4309-AD22-FA31D407CE53}">
      <dgm:prSet/>
      <dgm:spPr/>
      <dgm:t>
        <a:bodyPr/>
        <a:lstStyle/>
        <a:p>
          <a:endParaRPr lang="en-US"/>
        </a:p>
      </dgm:t>
    </dgm:pt>
    <dgm:pt modelId="{75DC4141-C0E2-4044-9C76-A99CE86B37EF}" type="pres">
      <dgm:prSet presAssocID="{7BDBBF8B-20EE-467A-95B3-0072F071C044}" presName="root" presStyleCnt="0">
        <dgm:presLayoutVars>
          <dgm:dir/>
          <dgm:resizeHandles val="exact"/>
        </dgm:presLayoutVars>
      </dgm:prSet>
      <dgm:spPr/>
    </dgm:pt>
    <dgm:pt modelId="{97E89735-BEB5-4DED-BE1F-F1A8C036EA7B}" type="pres">
      <dgm:prSet presAssocID="{C5E7C1B7-4108-4A9E-BAB7-2A492649E3F1}" presName="compNode" presStyleCnt="0"/>
      <dgm:spPr/>
    </dgm:pt>
    <dgm:pt modelId="{441B784A-3430-4EDD-BE39-3A932342E19C}" type="pres">
      <dgm:prSet presAssocID="{C5E7C1B7-4108-4A9E-BAB7-2A492649E3F1}" presName="bgRect" presStyleLbl="bgShp" presStyleIdx="0" presStyleCnt="2"/>
      <dgm:spPr/>
    </dgm:pt>
    <dgm:pt modelId="{50FB61BE-3B4D-4F55-8CE3-9A14A6305411}" type="pres">
      <dgm:prSet presAssocID="{C5E7C1B7-4108-4A9E-BAB7-2A492649E3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E29F7F68-DB47-4E7E-9FE3-119019DBE02E}" type="pres">
      <dgm:prSet presAssocID="{C5E7C1B7-4108-4A9E-BAB7-2A492649E3F1}" presName="spaceRect" presStyleCnt="0"/>
      <dgm:spPr/>
    </dgm:pt>
    <dgm:pt modelId="{C389B579-5999-4184-9D55-8145B73286D9}" type="pres">
      <dgm:prSet presAssocID="{C5E7C1B7-4108-4A9E-BAB7-2A492649E3F1}" presName="parTx" presStyleLbl="revTx" presStyleIdx="0" presStyleCnt="2">
        <dgm:presLayoutVars>
          <dgm:chMax val="0"/>
          <dgm:chPref val="0"/>
        </dgm:presLayoutVars>
      </dgm:prSet>
      <dgm:spPr/>
    </dgm:pt>
    <dgm:pt modelId="{7B159BD8-C560-44F9-9F45-548AADC4BE2C}" type="pres">
      <dgm:prSet presAssocID="{6A1A2B6F-3852-462C-9D5A-8D6AACFBC095}" presName="sibTrans" presStyleCnt="0"/>
      <dgm:spPr/>
    </dgm:pt>
    <dgm:pt modelId="{CBA4308A-C21B-4139-84D0-40AA85D5E339}" type="pres">
      <dgm:prSet presAssocID="{71A66EAC-413E-41EB-BD13-1F80BAE8139C}" presName="compNode" presStyleCnt="0"/>
      <dgm:spPr/>
    </dgm:pt>
    <dgm:pt modelId="{377D56B5-EEBE-416F-B3F3-4BF5C31344B4}" type="pres">
      <dgm:prSet presAssocID="{71A66EAC-413E-41EB-BD13-1F80BAE8139C}" presName="bgRect" presStyleLbl="bgShp" presStyleIdx="1" presStyleCnt="2"/>
      <dgm:spPr/>
    </dgm:pt>
    <dgm:pt modelId="{47A7A138-0DF5-4719-9289-EE683B02054A}" type="pres">
      <dgm:prSet presAssocID="{71A66EAC-413E-41EB-BD13-1F80BAE813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C923C12-60C9-4EFD-9F2C-129040246E74}" type="pres">
      <dgm:prSet presAssocID="{71A66EAC-413E-41EB-BD13-1F80BAE8139C}" presName="spaceRect" presStyleCnt="0"/>
      <dgm:spPr/>
    </dgm:pt>
    <dgm:pt modelId="{E3904190-A2C4-4E82-A66B-579681D02E7B}" type="pres">
      <dgm:prSet presAssocID="{71A66EAC-413E-41EB-BD13-1F80BAE8139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28730F-E245-4CEE-9994-183B5C139326}" type="presOf" srcId="{71A66EAC-413E-41EB-BD13-1F80BAE8139C}" destId="{E3904190-A2C4-4E82-A66B-579681D02E7B}" srcOrd="0" destOrd="0" presId="urn:microsoft.com/office/officeart/2018/2/layout/IconVerticalSolidList"/>
    <dgm:cxn modelId="{16D90851-BE5A-476C-8EAF-49758CABDE7E}" type="presOf" srcId="{7BDBBF8B-20EE-467A-95B3-0072F071C044}" destId="{75DC4141-C0E2-4044-9C76-A99CE86B37EF}" srcOrd="0" destOrd="0" presId="urn:microsoft.com/office/officeart/2018/2/layout/IconVerticalSolidList"/>
    <dgm:cxn modelId="{C499338B-3AFF-4F53-938D-88BD2345A0F1}" srcId="{7BDBBF8B-20EE-467A-95B3-0072F071C044}" destId="{C5E7C1B7-4108-4A9E-BAB7-2A492649E3F1}" srcOrd="0" destOrd="0" parTransId="{A3FF1D5B-FE73-4392-AF04-42C72B2D1EC5}" sibTransId="{6A1A2B6F-3852-462C-9D5A-8D6AACFBC095}"/>
    <dgm:cxn modelId="{4BF743B9-A278-4428-ACF3-68F0F5D74F8D}" type="presOf" srcId="{C5E7C1B7-4108-4A9E-BAB7-2A492649E3F1}" destId="{C389B579-5999-4184-9D55-8145B73286D9}" srcOrd="0" destOrd="0" presId="urn:microsoft.com/office/officeart/2018/2/layout/IconVerticalSolidList"/>
    <dgm:cxn modelId="{117574B9-9668-4309-AD22-FA31D407CE53}" srcId="{7BDBBF8B-20EE-467A-95B3-0072F071C044}" destId="{71A66EAC-413E-41EB-BD13-1F80BAE8139C}" srcOrd="1" destOrd="0" parTransId="{9E3163AF-3F0C-4787-9B3D-8DE5635EDE46}" sibTransId="{FEAADFE2-E511-49BD-B9B2-33AEA3FDA0BA}"/>
    <dgm:cxn modelId="{6C2381F3-731F-4C6C-8988-6756FC797632}" type="presParOf" srcId="{75DC4141-C0E2-4044-9C76-A99CE86B37EF}" destId="{97E89735-BEB5-4DED-BE1F-F1A8C036EA7B}" srcOrd="0" destOrd="0" presId="urn:microsoft.com/office/officeart/2018/2/layout/IconVerticalSolidList"/>
    <dgm:cxn modelId="{34E4B354-34D6-4A10-B192-5A40EEFC9A3D}" type="presParOf" srcId="{97E89735-BEB5-4DED-BE1F-F1A8C036EA7B}" destId="{441B784A-3430-4EDD-BE39-3A932342E19C}" srcOrd="0" destOrd="0" presId="urn:microsoft.com/office/officeart/2018/2/layout/IconVerticalSolidList"/>
    <dgm:cxn modelId="{EC2BBF6C-C777-49ED-AFCF-DCBAFFCDA2E8}" type="presParOf" srcId="{97E89735-BEB5-4DED-BE1F-F1A8C036EA7B}" destId="{50FB61BE-3B4D-4F55-8CE3-9A14A6305411}" srcOrd="1" destOrd="0" presId="urn:microsoft.com/office/officeart/2018/2/layout/IconVerticalSolidList"/>
    <dgm:cxn modelId="{5341490D-3F1B-4E4A-9B47-ED77E655733C}" type="presParOf" srcId="{97E89735-BEB5-4DED-BE1F-F1A8C036EA7B}" destId="{E29F7F68-DB47-4E7E-9FE3-119019DBE02E}" srcOrd="2" destOrd="0" presId="urn:microsoft.com/office/officeart/2018/2/layout/IconVerticalSolidList"/>
    <dgm:cxn modelId="{A49CE180-902F-4901-A0E6-7431FC03FA31}" type="presParOf" srcId="{97E89735-BEB5-4DED-BE1F-F1A8C036EA7B}" destId="{C389B579-5999-4184-9D55-8145B73286D9}" srcOrd="3" destOrd="0" presId="urn:microsoft.com/office/officeart/2018/2/layout/IconVerticalSolidList"/>
    <dgm:cxn modelId="{59C3F5E9-4B78-4112-BB51-DB9247758DC4}" type="presParOf" srcId="{75DC4141-C0E2-4044-9C76-A99CE86B37EF}" destId="{7B159BD8-C560-44F9-9F45-548AADC4BE2C}" srcOrd="1" destOrd="0" presId="urn:microsoft.com/office/officeart/2018/2/layout/IconVerticalSolidList"/>
    <dgm:cxn modelId="{55BB0D87-E505-4648-8A9D-B3E6B8CDA50F}" type="presParOf" srcId="{75DC4141-C0E2-4044-9C76-A99CE86B37EF}" destId="{CBA4308A-C21B-4139-84D0-40AA85D5E339}" srcOrd="2" destOrd="0" presId="urn:microsoft.com/office/officeart/2018/2/layout/IconVerticalSolidList"/>
    <dgm:cxn modelId="{D1194428-8388-42FF-B2EB-3BD3FE504955}" type="presParOf" srcId="{CBA4308A-C21B-4139-84D0-40AA85D5E339}" destId="{377D56B5-EEBE-416F-B3F3-4BF5C31344B4}" srcOrd="0" destOrd="0" presId="urn:microsoft.com/office/officeart/2018/2/layout/IconVerticalSolidList"/>
    <dgm:cxn modelId="{1A127FE3-FA7F-4C47-B746-21002EEEBBC9}" type="presParOf" srcId="{CBA4308A-C21B-4139-84D0-40AA85D5E339}" destId="{47A7A138-0DF5-4719-9289-EE683B02054A}" srcOrd="1" destOrd="0" presId="urn:microsoft.com/office/officeart/2018/2/layout/IconVerticalSolidList"/>
    <dgm:cxn modelId="{3BCCB1FC-2366-41DE-B0D1-2F42CDC6E23C}" type="presParOf" srcId="{CBA4308A-C21B-4139-84D0-40AA85D5E339}" destId="{FC923C12-60C9-4EFD-9F2C-129040246E74}" srcOrd="2" destOrd="0" presId="urn:microsoft.com/office/officeart/2018/2/layout/IconVerticalSolidList"/>
    <dgm:cxn modelId="{537E412B-C172-4515-B7AC-22D00F0B5137}" type="presParOf" srcId="{CBA4308A-C21B-4139-84D0-40AA85D5E339}" destId="{E3904190-A2C4-4E82-A66B-579681D02E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6C75A-D7C4-4145-AB4A-A3ABC5A252B1}" type="doc">
      <dgm:prSet loTypeId="urn:microsoft.com/office/officeart/2005/8/layout/hList6" loCatId="list" qsTypeId="urn:microsoft.com/office/officeart/2005/8/quickstyle/3d6" qsCatId="3D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D1FD1031-02CD-46E8-9B8E-3C9CE35EEEF0}">
      <dgm:prSet phldrT="[Text]" custT="1"/>
      <dgm:spPr/>
      <dgm:t>
        <a:bodyPr/>
        <a:lstStyle/>
        <a:p>
          <a:r>
            <a:rPr lang="en-IN" sz="2100" b="1" dirty="0"/>
            <a:t>Exception Handling</a:t>
          </a:r>
        </a:p>
      </dgm:t>
    </dgm:pt>
    <dgm:pt modelId="{8FD4B334-33D2-4AF0-9EF5-AFC23F3F084F}" type="parTrans" cxnId="{5EBE126C-9193-4A9E-9A15-45F01FA07EE7}">
      <dgm:prSet/>
      <dgm:spPr/>
      <dgm:t>
        <a:bodyPr/>
        <a:lstStyle/>
        <a:p>
          <a:endParaRPr lang="en-IN"/>
        </a:p>
      </dgm:t>
    </dgm:pt>
    <dgm:pt modelId="{15246029-220F-4E34-B4C4-F61B5E912EBA}" type="sibTrans" cxnId="{5EBE126C-9193-4A9E-9A15-45F01FA07EE7}">
      <dgm:prSet custT="1"/>
      <dgm:spPr/>
    </dgm:pt>
    <dgm:pt modelId="{50CE1F4E-58A4-4E2E-95E1-698D6FB84D9B}">
      <dgm:prSet phldrT="[Text]" custT="1"/>
      <dgm:spPr/>
      <dgm:t>
        <a:bodyPr/>
        <a:lstStyle/>
        <a:p>
          <a:r>
            <a:rPr lang="en-IN" sz="2100" b="1"/>
            <a:t>Generics</a:t>
          </a:r>
          <a:endParaRPr lang="en-IN" sz="2100" b="1" dirty="0"/>
        </a:p>
      </dgm:t>
    </dgm:pt>
    <dgm:pt modelId="{2FB63B27-B455-4933-AA7A-0732259A3C87}" type="parTrans" cxnId="{5EE92A6D-5643-49FE-81B3-4DA136D653AF}">
      <dgm:prSet/>
      <dgm:spPr/>
      <dgm:t>
        <a:bodyPr/>
        <a:lstStyle/>
        <a:p>
          <a:endParaRPr lang="en-IN"/>
        </a:p>
      </dgm:t>
    </dgm:pt>
    <dgm:pt modelId="{1A4F0994-8B1F-4769-8C48-2653C4116D71}" type="sibTrans" cxnId="{5EE92A6D-5643-49FE-81B3-4DA136D653AF}">
      <dgm:prSet/>
      <dgm:spPr/>
    </dgm:pt>
    <dgm:pt modelId="{CC191E3F-98E0-434A-A67D-46C0E3539535}">
      <dgm:prSet phldrT="[Text]" custT="1"/>
      <dgm:spPr/>
      <dgm:t>
        <a:bodyPr/>
        <a:lstStyle/>
        <a:p>
          <a:r>
            <a:rPr lang="en-IN" sz="2100" b="1"/>
            <a:t>Assert</a:t>
          </a:r>
          <a:endParaRPr lang="en-IN" sz="2100" b="1" dirty="0"/>
        </a:p>
      </dgm:t>
    </dgm:pt>
    <dgm:pt modelId="{A9C6EB5A-2CD2-44B4-A208-135AD1F7E7F9}" type="parTrans" cxnId="{281A706E-B8C8-44D9-A918-D9198E4A1C7C}">
      <dgm:prSet/>
      <dgm:spPr/>
      <dgm:t>
        <a:bodyPr/>
        <a:lstStyle/>
        <a:p>
          <a:endParaRPr lang="en-IN"/>
        </a:p>
      </dgm:t>
    </dgm:pt>
    <dgm:pt modelId="{DA26C365-74CD-493B-BC4D-B08829143BAB}" type="sibTrans" cxnId="{281A706E-B8C8-44D9-A918-D9198E4A1C7C}">
      <dgm:prSet/>
      <dgm:spPr/>
      <dgm:t>
        <a:bodyPr/>
        <a:lstStyle/>
        <a:p>
          <a:endParaRPr lang="en-IN"/>
        </a:p>
      </dgm:t>
    </dgm:pt>
    <dgm:pt modelId="{2EDE657D-0D17-4FAC-8763-A12C41B43B69}">
      <dgm:prSet phldrT="[Text]" custT="1"/>
      <dgm:spPr/>
      <dgm:t>
        <a:bodyPr/>
        <a:lstStyle/>
        <a:p>
          <a:r>
            <a:rPr lang="en-IN" sz="2100" b="1"/>
            <a:t>Inheritance</a:t>
          </a:r>
          <a:endParaRPr lang="en-IN" sz="2100" b="1" dirty="0"/>
        </a:p>
      </dgm:t>
    </dgm:pt>
    <dgm:pt modelId="{99215BDC-2925-4DF6-9E1B-2F5089737A6F}" type="parTrans" cxnId="{D5B9639A-664C-420A-880B-6497D859EE92}">
      <dgm:prSet/>
      <dgm:spPr/>
      <dgm:t>
        <a:bodyPr/>
        <a:lstStyle/>
        <a:p>
          <a:endParaRPr lang="en-IN"/>
        </a:p>
      </dgm:t>
    </dgm:pt>
    <dgm:pt modelId="{3C2B987D-7C71-4F0A-83E4-F3C8EDBF91A2}" type="sibTrans" cxnId="{D5B9639A-664C-420A-880B-6497D859EE92}">
      <dgm:prSet/>
      <dgm:spPr/>
      <dgm:t>
        <a:bodyPr/>
        <a:lstStyle/>
        <a:p>
          <a:endParaRPr lang="en-IN"/>
        </a:p>
      </dgm:t>
    </dgm:pt>
    <dgm:pt modelId="{1C157054-B67F-4A39-9EA4-914F2D225F22}">
      <dgm:prSet phldrT="[Text]" custT="1"/>
      <dgm:spPr/>
      <dgm:t>
        <a:bodyPr/>
        <a:lstStyle/>
        <a:p>
          <a:r>
            <a:rPr lang="en-IN" sz="2100" b="1" dirty="0"/>
            <a:t>Method Overload</a:t>
          </a:r>
        </a:p>
      </dgm:t>
    </dgm:pt>
    <dgm:pt modelId="{282672F0-849C-465B-84EA-E5C2B34611FE}" type="parTrans" cxnId="{2A6C6B2D-581F-494A-B7A2-4467DD917A67}">
      <dgm:prSet/>
      <dgm:spPr/>
      <dgm:t>
        <a:bodyPr/>
        <a:lstStyle/>
        <a:p>
          <a:endParaRPr lang="en-IN"/>
        </a:p>
      </dgm:t>
    </dgm:pt>
    <dgm:pt modelId="{AF361F2B-2E0F-4B59-A98D-07D32F4BCD0B}" type="sibTrans" cxnId="{2A6C6B2D-581F-494A-B7A2-4467DD917A67}">
      <dgm:prSet/>
      <dgm:spPr/>
      <dgm:t>
        <a:bodyPr/>
        <a:lstStyle/>
        <a:p>
          <a:endParaRPr lang="en-IN"/>
        </a:p>
      </dgm:t>
    </dgm:pt>
    <dgm:pt modelId="{CD111A1F-ABE9-4B05-B0EF-6929E733E7E1}" type="pres">
      <dgm:prSet presAssocID="{09E6C75A-D7C4-4145-AB4A-A3ABC5A252B1}" presName="Name0" presStyleCnt="0">
        <dgm:presLayoutVars>
          <dgm:dir/>
          <dgm:resizeHandles val="exact"/>
        </dgm:presLayoutVars>
      </dgm:prSet>
      <dgm:spPr/>
    </dgm:pt>
    <dgm:pt modelId="{0FF2F3AB-6E1B-42A3-A1E0-687C4A996C5C}" type="pres">
      <dgm:prSet presAssocID="{D1FD1031-02CD-46E8-9B8E-3C9CE35EEEF0}" presName="node" presStyleLbl="node1" presStyleIdx="0" presStyleCnt="5">
        <dgm:presLayoutVars>
          <dgm:bulletEnabled val="1"/>
        </dgm:presLayoutVars>
      </dgm:prSet>
      <dgm:spPr/>
    </dgm:pt>
    <dgm:pt modelId="{A8358FD1-958B-4B54-A351-5C50E70C13AC}" type="pres">
      <dgm:prSet presAssocID="{15246029-220F-4E34-B4C4-F61B5E912EBA}" presName="sibTrans" presStyleCnt="0"/>
      <dgm:spPr/>
    </dgm:pt>
    <dgm:pt modelId="{2331ED42-AB69-4B7F-9FF8-E3EB61D31E46}" type="pres">
      <dgm:prSet presAssocID="{50CE1F4E-58A4-4E2E-95E1-698D6FB84D9B}" presName="node" presStyleLbl="node1" presStyleIdx="1" presStyleCnt="5">
        <dgm:presLayoutVars>
          <dgm:bulletEnabled val="1"/>
        </dgm:presLayoutVars>
      </dgm:prSet>
      <dgm:spPr/>
    </dgm:pt>
    <dgm:pt modelId="{2C266E7D-7EBC-4AEB-BE41-54C77D2F54AB}" type="pres">
      <dgm:prSet presAssocID="{1A4F0994-8B1F-4769-8C48-2653C4116D71}" presName="sibTrans" presStyleCnt="0"/>
      <dgm:spPr/>
    </dgm:pt>
    <dgm:pt modelId="{AD2F44C6-02C9-4D8A-8082-4ACD5FDF260E}" type="pres">
      <dgm:prSet presAssocID="{CC191E3F-98E0-434A-A67D-46C0E3539535}" presName="node" presStyleLbl="node1" presStyleIdx="2" presStyleCnt="5">
        <dgm:presLayoutVars>
          <dgm:bulletEnabled val="1"/>
        </dgm:presLayoutVars>
      </dgm:prSet>
      <dgm:spPr/>
    </dgm:pt>
    <dgm:pt modelId="{F6E0721F-3D92-4E5E-A149-FC34E234B082}" type="pres">
      <dgm:prSet presAssocID="{DA26C365-74CD-493B-BC4D-B08829143BAB}" presName="sibTrans" presStyleCnt="0"/>
      <dgm:spPr/>
    </dgm:pt>
    <dgm:pt modelId="{A763E875-6DFF-4E5C-B9E5-333130F9DC7B}" type="pres">
      <dgm:prSet presAssocID="{2EDE657D-0D17-4FAC-8763-A12C41B43B69}" presName="node" presStyleLbl="node1" presStyleIdx="3" presStyleCnt="5">
        <dgm:presLayoutVars>
          <dgm:bulletEnabled val="1"/>
        </dgm:presLayoutVars>
      </dgm:prSet>
      <dgm:spPr/>
    </dgm:pt>
    <dgm:pt modelId="{851A42D2-A9BF-49D0-9DC3-9868133B476F}" type="pres">
      <dgm:prSet presAssocID="{3C2B987D-7C71-4F0A-83E4-F3C8EDBF91A2}" presName="sibTrans" presStyleCnt="0"/>
      <dgm:spPr/>
    </dgm:pt>
    <dgm:pt modelId="{716765EB-6234-4CD6-98A5-8466503165D0}" type="pres">
      <dgm:prSet presAssocID="{1C157054-B67F-4A39-9EA4-914F2D225F22}" presName="node" presStyleLbl="node1" presStyleIdx="4" presStyleCnt="5">
        <dgm:presLayoutVars>
          <dgm:bulletEnabled val="1"/>
        </dgm:presLayoutVars>
      </dgm:prSet>
      <dgm:spPr/>
    </dgm:pt>
  </dgm:ptLst>
  <dgm:cxnLst>
    <dgm:cxn modelId="{2A6C6B2D-581F-494A-B7A2-4467DD917A67}" srcId="{09E6C75A-D7C4-4145-AB4A-A3ABC5A252B1}" destId="{1C157054-B67F-4A39-9EA4-914F2D225F22}" srcOrd="4" destOrd="0" parTransId="{282672F0-849C-465B-84EA-E5C2B34611FE}" sibTransId="{AF361F2B-2E0F-4B59-A98D-07D32F4BCD0B}"/>
    <dgm:cxn modelId="{B00CEE48-CD47-4944-B5DC-3D615F7EAE38}" type="presOf" srcId="{09E6C75A-D7C4-4145-AB4A-A3ABC5A252B1}" destId="{CD111A1F-ABE9-4B05-B0EF-6929E733E7E1}" srcOrd="0" destOrd="0" presId="urn:microsoft.com/office/officeart/2005/8/layout/hList6"/>
    <dgm:cxn modelId="{5EBE126C-9193-4A9E-9A15-45F01FA07EE7}" srcId="{09E6C75A-D7C4-4145-AB4A-A3ABC5A252B1}" destId="{D1FD1031-02CD-46E8-9B8E-3C9CE35EEEF0}" srcOrd="0" destOrd="0" parTransId="{8FD4B334-33D2-4AF0-9EF5-AFC23F3F084F}" sibTransId="{15246029-220F-4E34-B4C4-F61B5E912EBA}"/>
    <dgm:cxn modelId="{5EE92A6D-5643-49FE-81B3-4DA136D653AF}" srcId="{09E6C75A-D7C4-4145-AB4A-A3ABC5A252B1}" destId="{50CE1F4E-58A4-4E2E-95E1-698D6FB84D9B}" srcOrd="1" destOrd="0" parTransId="{2FB63B27-B455-4933-AA7A-0732259A3C87}" sibTransId="{1A4F0994-8B1F-4769-8C48-2653C4116D71}"/>
    <dgm:cxn modelId="{281A706E-B8C8-44D9-A918-D9198E4A1C7C}" srcId="{09E6C75A-D7C4-4145-AB4A-A3ABC5A252B1}" destId="{CC191E3F-98E0-434A-A67D-46C0E3539535}" srcOrd="2" destOrd="0" parTransId="{A9C6EB5A-2CD2-44B4-A208-135AD1F7E7F9}" sibTransId="{DA26C365-74CD-493B-BC4D-B08829143BAB}"/>
    <dgm:cxn modelId="{B1704B7C-0727-4491-AA66-95EB41FDB1B1}" type="presOf" srcId="{CC191E3F-98E0-434A-A67D-46C0E3539535}" destId="{AD2F44C6-02C9-4D8A-8082-4ACD5FDF260E}" srcOrd="0" destOrd="0" presId="urn:microsoft.com/office/officeart/2005/8/layout/hList6"/>
    <dgm:cxn modelId="{D5B9639A-664C-420A-880B-6497D859EE92}" srcId="{09E6C75A-D7C4-4145-AB4A-A3ABC5A252B1}" destId="{2EDE657D-0D17-4FAC-8763-A12C41B43B69}" srcOrd="3" destOrd="0" parTransId="{99215BDC-2925-4DF6-9E1B-2F5089737A6F}" sibTransId="{3C2B987D-7C71-4F0A-83E4-F3C8EDBF91A2}"/>
    <dgm:cxn modelId="{D4A7E1B9-A939-494A-8B41-F41870EC8958}" type="presOf" srcId="{50CE1F4E-58A4-4E2E-95E1-698D6FB84D9B}" destId="{2331ED42-AB69-4B7F-9FF8-E3EB61D31E46}" srcOrd="0" destOrd="0" presId="urn:microsoft.com/office/officeart/2005/8/layout/hList6"/>
    <dgm:cxn modelId="{C1DA7DDB-068E-42F1-85A3-0D104D5DD46B}" type="presOf" srcId="{D1FD1031-02CD-46E8-9B8E-3C9CE35EEEF0}" destId="{0FF2F3AB-6E1B-42A3-A1E0-687C4A996C5C}" srcOrd="0" destOrd="0" presId="urn:microsoft.com/office/officeart/2005/8/layout/hList6"/>
    <dgm:cxn modelId="{DBD61EF6-803A-42DD-9176-F314ACE386C3}" type="presOf" srcId="{2EDE657D-0D17-4FAC-8763-A12C41B43B69}" destId="{A763E875-6DFF-4E5C-B9E5-333130F9DC7B}" srcOrd="0" destOrd="0" presId="urn:microsoft.com/office/officeart/2005/8/layout/hList6"/>
    <dgm:cxn modelId="{1BA031FB-5B6E-4D23-AF47-2682A550B109}" type="presOf" srcId="{1C157054-B67F-4A39-9EA4-914F2D225F22}" destId="{716765EB-6234-4CD6-98A5-8466503165D0}" srcOrd="0" destOrd="0" presId="urn:microsoft.com/office/officeart/2005/8/layout/hList6"/>
    <dgm:cxn modelId="{A7EE6BDE-063D-48B6-8557-141AC0733652}" type="presParOf" srcId="{CD111A1F-ABE9-4B05-B0EF-6929E733E7E1}" destId="{0FF2F3AB-6E1B-42A3-A1E0-687C4A996C5C}" srcOrd="0" destOrd="0" presId="urn:microsoft.com/office/officeart/2005/8/layout/hList6"/>
    <dgm:cxn modelId="{A438E59C-FE59-4E69-9AC8-1CD957C1DE06}" type="presParOf" srcId="{CD111A1F-ABE9-4B05-B0EF-6929E733E7E1}" destId="{A8358FD1-958B-4B54-A351-5C50E70C13AC}" srcOrd="1" destOrd="0" presId="urn:microsoft.com/office/officeart/2005/8/layout/hList6"/>
    <dgm:cxn modelId="{662FDDD5-5E21-4CA3-AD7A-A22626FBB265}" type="presParOf" srcId="{CD111A1F-ABE9-4B05-B0EF-6929E733E7E1}" destId="{2331ED42-AB69-4B7F-9FF8-E3EB61D31E46}" srcOrd="2" destOrd="0" presId="urn:microsoft.com/office/officeart/2005/8/layout/hList6"/>
    <dgm:cxn modelId="{9BD36F6F-4CFD-4EEA-B22A-7871B36262D9}" type="presParOf" srcId="{CD111A1F-ABE9-4B05-B0EF-6929E733E7E1}" destId="{2C266E7D-7EBC-4AEB-BE41-54C77D2F54AB}" srcOrd="3" destOrd="0" presId="urn:microsoft.com/office/officeart/2005/8/layout/hList6"/>
    <dgm:cxn modelId="{F996721B-043B-41B7-9FFB-1377D7B3343A}" type="presParOf" srcId="{CD111A1F-ABE9-4B05-B0EF-6929E733E7E1}" destId="{AD2F44C6-02C9-4D8A-8082-4ACD5FDF260E}" srcOrd="4" destOrd="0" presId="urn:microsoft.com/office/officeart/2005/8/layout/hList6"/>
    <dgm:cxn modelId="{70501DBB-5E89-4CDE-852D-0368B35F24B1}" type="presParOf" srcId="{CD111A1F-ABE9-4B05-B0EF-6929E733E7E1}" destId="{F6E0721F-3D92-4E5E-A149-FC34E234B082}" srcOrd="5" destOrd="0" presId="urn:microsoft.com/office/officeart/2005/8/layout/hList6"/>
    <dgm:cxn modelId="{3C1112BF-D4A7-4AE1-BBA1-54E199586F69}" type="presParOf" srcId="{CD111A1F-ABE9-4B05-B0EF-6929E733E7E1}" destId="{A763E875-6DFF-4E5C-B9E5-333130F9DC7B}" srcOrd="6" destOrd="0" presId="urn:microsoft.com/office/officeart/2005/8/layout/hList6"/>
    <dgm:cxn modelId="{68A5558E-F718-4D63-873C-44DE7071F3B6}" type="presParOf" srcId="{CD111A1F-ABE9-4B05-B0EF-6929E733E7E1}" destId="{851A42D2-A9BF-49D0-9DC3-9868133B476F}" srcOrd="7" destOrd="0" presId="urn:microsoft.com/office/officeart/2005/8/layout/hList6"/>
    <dgm:cxn modelId="{FBBC4A57-518E-46BC-8560-2CFB767E1DB0}" type="presParOf" srcId="{CD111A1F-ABE9-4B05-B0EF-6929E733E7E1}" destId="{716765EB-6234-4CD6-98A5-8466503165D0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F4FC4-57E7-4BD7-87E4-C628D79FA453}" type="doc">
      <dgm:prSet loTypeId="urn:microsoft.com/office/officeart/2005/8/layout/hProcess9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DF480BF-78D4-4976-8321-B03D732EB1F3}">
      <dgm:prSet phldrT="[Text]"/>
      <dgm:spPr/>
      <dgm:t>
        <a:bodyPr/>
        <a:lstStyle/>
        <a:p>
          <a:endParaRPr lang="en-IN" dirty="0"/>
        </a:p>
        <a:p>
          <a:r>
            <a:rPr lang="en-IN" dirty="0"/>
            <a:t>In</a:t>
          </a:r>
          <a:r>
            <a:rPr lang="en-IN" b="1" i="1" dirty="0">
              <a:solidFill>
                <a:srgbClr val="2921C9"/>
              </a:solidFill>
            </a:rPr>
            <a:t> 2007</a:t>
          </a:r>
          <a:r>
            <a:rPr lang="en-IN" dirty="0"/>
            <a:t>, Founders of Golang started and built as a part-time project.</a:t>
          </a:r>
        </a:p>
      </dgm:t>
    </dgm:pt>
    <dgm:pt modelId="{0C573763-7BB3-416B-A6A2-04F2BD52809F}" type="parTrans" cxnId="{4E2D08D4-1DEB-4DE6-A8F3-18637494BF89}">
      <dgm:prSet/>
      <dgm:spPr/>
      <dgm:t>
        <a:bodyPr/>
        <a:lstStyle/>
        <a:p>
          <a:endParaRPr lang="en-IN"/>
        </a:p>
      </dgm:t>
    </dgm:pt>
    <dgm:pt modelId="{CD74894E-40F7-42B6-8724-EF0E0144CA4C}" type="sibTrans" cxnId="{4E2D08D4-1DEB-4DE6-A8F3-18637494BF89}">
      <dgm:prSet/>
      <dgm:spPr/>
      <dgm:t>
        <a:bodyPr/>
        <a:lstStyle/>
        <a:p>
          <a:endParaRPr lang="en-IN"/>
        </a:p>
      </dgm:t>
    </dgm:pt>
    <dgm:pt modelId="{F98BB7C4-FD51-46EE-8E2C-EF3D20C90B9E}">
      <dgm:prSet phldrT="[Text]"/>
      <dgm:spPr/>
      <dgm:t>
        <a:bodyPr/>
        <a:lstStyle/>
        <a:p>
          <a:r>
            <a:rPr lang="en-IN" dirty="0"/>
            <a:t>In </a:t>
          </a:r>
          <a:r>
            <a:rPr lang="en-IN" b="1" i="1" dirty="0">
              <a:solidFill>
                <a:srgbClr val="2921C9"/>
              </a:solidFill>
            </a:rPr>
            <a:t>2008</a:t>
          </a:r>
          <a:r>
            <a:rPr lang="en-IN" dirty="0"/>
            <a:t>, A lot of others people help to bring go from prototype to reality.</a:t>
          </a:r>
        </a:p>
      </dgm:t>
    </dgm:pt>
    <dgm:pt modelId="{8B45720B-9B24-4397-896F-35F674EAF368}" type="parTrans" cxnId="{21C64F3D-B01C-45AE-A788-DBB45BBB2941}">
      <dgm:prSet/>
      <dgm:spPr/>
      <dgm:t>
        <a:bodyPr/>
        <a:lstStyle/>
        <a:p>
          <a:endParaRPr lang="en-IN"/>
        </a:p>
      </dgm:t>
    </dgm:pt>
    <dgm:pt modelId="{AFD44E8E-D371-4D15-B50B-3C859CD5421E}" type="sibTrans" cxnId="{21C64F3D-B01C-45AE-A788-DBB45BBB2941}">
      <dgm:prSet/>
      <dgm:spPr/>
      <dgm:t>
        <a:bodyPr/>
        <a:lstStyle/>
        <a:p>
          <a:endParaRPr lang="en-IN"/>
        </a:p>
      </dgm:t>
    </dgm:pt>
    <dgm:pt modelId="{FBF4AECC-C14C-49FF-A5B2-148CD983D2EB}">
      <dgm:prSet phldrT="[Text]"/>
      <dgm:spPr/>
      <dgm:t>
        <a:bodyPr/>
        <a:lstStyle/>
        <a:p>
          <a:r>
            <a:rPr lang="en-IN" dirty="0"/>
            <a:t>In </a:t>
          </a:r>
          <a:r>
            <a:rPr lang="en-IN" b="1" i="1" u="none" dirty="0">
              <a:solidFill>
                <a:srgbClr val="2921C9"/>
              </a:solidFill>
            </a:rPr>
            <a:t>2009</a:t>
          </a:r>
          <a:r>
            <a:rPr lang="en-IN" dirty="0"/>
            <a:t>, Go became a public Open Source project.</a:t>
          </a:r>
        </a:p>
      </dgm:t>
    </dgm:pt>
    <dgm:pt modelId="{C340A320-1880-4F5F-9C21-94105732BF0B}" type="parTrans" cxnId="{5E7D9A1A-4C9F-43A7-BCCC-E6AC45CB5A50}">
      <dgm:prSet/>
      <dgm:spPr/>
      <dgm:t>
        <a:bodyPr/>
        <a:lstStyle/>
        <a:p>
          <a:endParaRPr lang="en-IN"/>
        </a:p>
      </dgm:t>
    </dgm:pt>
    <dgm:pt modelId="{FED1011B-96CD-4BF7-9DDB-AD0B73643AC0}" type="sibTrans" cxnId="{5E7D9A1A-4C9F-43A7-BCCC-E6AC45CB5A50}">
      <dgm:prSet/>
      <dgm:spPr/>
      <dgm:t>
        <a:bodyPr/>
        <a:lstStyle/>
        <a:p>
          <a:endParaRPr lang="en-IN"/>
        </a:p>
      </dgm:t>
    </dgm:pt>
    <dgm:pt modelId="{A0107266-86F2-4915-B33E-91E5B47FBD1D}">
      <dgm:prSet phldrT="[Text]"/>
      <dgm:spPr/>
      <dgm:t>
        <a:bodyPr/>
        <a:lstStyle/>
        <a:p>
          <a:r>
            <a:rPr lang="en-IN" dirty="0"/>
            <a:t>In </a:t>
          </a:r>
          <a:r>
            <a:rPr lang="en-IN" b="1" i="1" dirty="0">
              <a:solidFill>
                <a:srgbClr val="2921C9"/>
              </a:solidFill>
            </a:rPr>
            <a:t>2010</a:t>
          </a:r>
          <a:r>
            <a:rPr lang="en-IN" dirty="0"/>
            <a:t>, Starts to have adoption by other programmers.</a:t>
          </a:r>
        </a:p>
      </dgm:t>
    </dgm:pt>
    <dgm:pt modelId="{681D5014-9EE4-4A57-BEFF-54FCBB403FE0}" type="parTrans" cxnId="{85A3FF6D-F160-4714-B953-7407C7B014CC}">
      <dgm:prSet/>
      <dgm:spPr/>
      <dgm:t>
        <a:bodyPr/>
        <a:lstStyle/>
        <a:p>
          <a:endParaRPr lang="en-IN"/>
        </a:p>
      </dgm:t>
    </dgm:pt>
    <dgm:pt modelId="{C3602B8C-C896-4E6C-8DEB-788A46E61277}" type="sibTrans" cxnId="{85A3FF6D-F160-4714-B953-7407C7B014CC}">
      <dgm:prSet/>
      <dgm:spPr/>
      <dgm:t>
        <a:bodyPr/>
        <a:lstStyle/>
        <a:p>
          <a:endParaRPr lang="en-IN"/>
        </a:p>
      </dgm:t>
    </dgm:pt>
    <dgm:pt modelId="{D29F8493-6C0E-4632-8D5E-90F9D2632064}" type="pres">
      <dgm:prSet presAssocID="{2E3F4FC4-57E7-4BD7-87E4-C628D79FA453}" presName="CompostProcess" presStyleCnt="0">
        <dgm:presLayoutVars>
          <dgm:dir/>
          <dgm:resizeHandles val="exact"/>
        </dgm:presLayoutVars>
      </dgm:prSet>
      <dgm:spPr/>
    </dgm:pt>
    <dgm:pt modelId="{878BCAA7-1338-4F8E-BAD0-62151DFC4562}" type="pres">
      <dgm:prSet presAssocID="{2E3F4FC4-57E7-4BD7-87E4-C628D79FA453}" presName="arrow" presStyleLbl="bgShp" presStyleIdx="0" presStyleCnt="1"/>
      <dgm:spPr/>
    </dgm:pt>
    <dgm:pt modelId="{F01FF511-664E-4912-99C9-E6E14D1F7959}" type="pres">
      <dgm:prSet presAssocID="{2E3F4FC4-57E7-4BD7-87E4-C628D79FA453}" presName="linearProcess" presStyleCnt="0"/>
      <dgm:spPr/>
    </dgm:pt>
    <dgm:pt modelId="{0A6345FD-3B61-4D10-A381-1375C6700B20}" type="pres">
      <dgm:prSet presAssocID="{FDF480BF-78D4-4976-8321-B03D732EB1F3}" presName="textNode" presStyleLbl="node1" presStyleIdx="0" presStyleCnt="4">
        <dgm:presLayoutVars>
          <dgm:bulletEnabled val="1"/>
        </dgm:presLayoutVars>
      </dgm:prSet>
      <dgm:spPr/>
    </dgm:pt>
    <dgm:pt modelId="{D26E7ED7-3A0D-4A72-BFD7-2B0350AD5001}" type="pres">
      <dgm:prSet presAssocID="{CD74894E-40F7-42B6-8724-EF0E0144CA4C}" presName="sibTrans" presStyleCnt="0"/>
      <dgm:spPr/>
    </dgm:pt>
    <dgm:pt modelId="{793A7FD2-6B5C-42D6-AEE2-5B5B2EB05B22}" type="pres">
      <dgm:prSet presAssocID="{F98BB7C4-FD51-46EE-8E2C-EF3D20C90B9E}" presName="textNode" presStyleLbl="node1" presStyleIdx="1" presStyleCnt="4">
        <dgm:presLayoutVars>
          <dgm:bulletEnabled val="1"/>
        </dgm:presLayoutVars>
      </dgm:prSet>
      <dgm:spPr/>
    </dgm:pt>
    <dgm:pt modelId="{61F3BBB2-C7C6-4DF5-B960-1BEDA6DAA0BE}" type="pres">
      <dgm:prSet presAssocID="{AFD44E8E-D371-4D15-B50B-3C859CD5421E}" presName="sibTrans" presStyleCnt="0"/>
      <dgm:spPr/>
    </dgm:pt>
    <dgm:pt modelId="{DD25B979-EC68-4E15-B244-B54E42A0E732}" type="pres">
      <dgm:prSet presAssocID="{FBF4AECC-C14C-49FF-A5B2-148CD983D2EB}" presName="textNode" presStyleLbl="node1" presStyleIdx="2" presStyleCnt="4">
        <dgm:presLayoutVars>
          <dgm:bulletEnabled val="1"/>
        </dgm:presLayoutVars>
      </dgm:prSet>
      <dgm:spPr/>
    </dgm:pt>
    <dgm:pt modelId="{30F265BB-E584-4E39-B9C7-11BC22DF3A10}" type="pres">
      <dgm:prSet presAssocID="{FED1011B-96CD-4BF7-9DDB-AD0B73643AC0}" presName="sibTrans" presStyleCnt="0"/>
      <dgm:spPr/>
    </dgm:pt>
    <dgm:pt modelId="{28B20EC3-8384-4703-8E2B-10658B363413}" type="pres">
      <dgm:prSet presAssocID="{A0107266-86F2-4915-B33E-91E5B47FBD1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E7D9A1A-4C9F-43A7-BCCC-E6AC45CB5A50}" srcId="{2E3F4FC4-57E7-4BD7-87E4-C628D79FA453}" destId="{FBF4AECC-C14C-49FF-A5B2-148CD983D2EB}" srcOrd="2" destOrd="0" parTransId="{C340A320-1880-4F5F-9C21-94105732BF0B}" sibTransId="{FED1011B-96CD-4BF7-9DDB-AD0B73643AC0}"/>
    <dgm:cxn modelId="{E8C35129-8200-4CF0-B512-8841E29061BC}" type="presOf" srcId="{2E3F4FC4-57E7-4BD7-87E4-C628D79FA453}" destId="{D29F8493-6C0E-4632-8D5E-90F9D2632064}" srcOrd="0" destOrd="0" presId="urn:microsoft.com/office/officeart/2005/8/layout/hProcess9"/>
    <dgm:cxn modelId="{1FC67133-765C-4E93-9270-C6F1390707F1}" type="presOf" srcId="{FDF480BF-78D4-4976-8321-B03D732EB1F3}" destId="{0A6345FD-3B61-4D10-A381-1375C6700B20}" srcOrd="0" destOrd="0" presId="urn:microsoft.com/office/officeart/2005/8/layout/hProcess9"/>
    <dgm:cxn modelId="{21C64F3D-B01C-45AE-A788-DBB45BBB2941}" srcId="{2E3F4FC4-57E7-4BD7-87E4-C628D79FA453}" destId="{F98BB7C4-FD51-46EE-8E2C-EF3D20C90B9E}" srcOrd="1" destOrd="0" parTransId="{8B45720B-9B24-4397-896F-35F674EAF368}" sibTransId="{AFD44E8E-D371-4D15-B50B-3C859CD5421E}"/>
    <dgm:cxn modelId="{20D7B863-B183-4DA0-B3FB-8497E8BDA5BB}" type="presOf" srcId="{F98BB7C4-FD51-46EE-8E2C-EF3D20C90B9E}" destId="{793A7FD2-6B5C-42D6-AEE2-5B5B2EB05B22}" srcOrd="0" destOrd="0" presId="urn:microsoft.com/office/officeart/2005/8/layout/hProcess9"/>
    <dgm:cxn modelId="{85A3FF6D-F160-4714-B953-7407C7B014CC}" srcId="{2E3F4FC4-57E7-4BD7-87E4-C628D79FA453}" destId="{A0107266-86F2-4915-B33E-91E5B47FBD1D}" srcOrd="3" destOrd="0" parTransId="{681D5014-9EE4-4A57-BEFF-54FCBB403FE0}" sibTransId="{C3602B8C-C896-4E6C-8DEB-788A46E61277}"/>
    <dgm:cxn modelId="{DF7F978F-0D7E-4416-8CE2-B1316C058722}" type="presOf" srcId="{A0107266-86F2-4915-B33E-91E5B47FBD1D}" destId="{28B20EC3-8384-4703-8E2B-10658B363413}" srcOrd="0" destOrd="0" presId="urn:microsoft.com/office/officeart/2005/8/layout/hProcess9"/>
    <dgm:cxn modelId="{E31636A4-581E-4CF5-AA72-D30E9418A264}" type="presOf" srcId="{FBF4AECC-C14C-49FF-A5B2-148CD983D2EB}" destId="{DD25B979-EC68-4E15-B244-B54E42A0E732}" srcOrd="0" destOrd="0" presId="urn:microsoft.com/office/officeart/2005/8/layout/hProcess9"/>
    <dgm:cxn modelId="{4E2D08D4-1DEB-4DE6-A8F3-18637494BF89}" srcId="{2E3F4FC4-57E7-4BD7-87E4-C628D79FA453}" destId="{FDF480BF-78D4-4976-8321-B03D732EB1F3}" srcOrd="0" destOrd="0" parTransId="{0C573763-7BB3-416B-A6A2-04F2BD52809F}" sibTransId="{CD74894E-40F7-42B6-8724-EF0E0144CA4C}"/>
    <dgm:cxn modelId="{26CC39D2-733A-4AE9-8596-9A14F5B00383}" type="presParOf" srcId="{D29F8493-6C0E-4632-8D5E-90F9D2632064}" destId="{878BCAA7-1338-4F8E-BAD0-62151DFC4562}" srcOrd="0" destOrd="0" presId="urn:microsoft.com/office/officeart/2005/8/layout/hProcess9"/>
    <dgm:cxn modelId="{734FD558-030C-47D8-A1AC-161134BF34EF}" type="presParOf" srcId="{D29F8493-6C0E-4632-8D5E-90F9D2632064}" destId="{F01FF511-664E-4912-99C9-E6E14D1F7959}" srcOrd="1" destOrd="0" presId="urn:microsoft.com/office/officeart/2005/8/layout/hProcess9"/>
    <dgm:cxn modelId="{68ECD187-7D3E-45E6-BF27-CDF53F853707}" type="presParOf" srcId="{F01FF511-664E-4912-99C9-E6E14D1F7959}" destId="{0A6345FD-3B61-4D10-A381-1375C6700B20}" srcOrd="0" destOrd="0" presId="urn:microsoft.com/office/officeart/2005/8/layout/hProcess9"/>
    <dgm:cxn modelId="{B7A44B24-0CBD-4851-931F-FF30CAEC73EB}" type="presParOf" srcId="{F01FF511-664E-4912-99C9-E6E14D1F7959}" destId="{D26E7ED7-3A0D-4A72-BFD7-2B0350AD5001}" srcOrd="1" destOrd="0" presId="urn:microsoft.com/office/officeart/2005/8/layout/hProcess9"/>
    <dgm:cxn modelId="{2529AE8F-48C9-4126-B19E-8CD542F440A8}" type="presParOf" srcId="{F01FF511-664E-4912-99C9-E6E14D1F7959}" destId="{793A7FD2-6B5C-42D6-AEE2-5B5B2EB05B22}" srcOrd="2" destOrd="0" presId="urn:microsoft.com/office/officeart/2005/8/layout/hProcess9"/>
    <dgm:cxn modelId="{35B1DC1E-E2ED-4BB5-B799-D5AE79AA9D2D}" type="presParOf" srcId="{F01FF511-664E-4912-99C9-E6E14D1F7959}" destId="{61F3BBB2-C7C6-4DF5-B960-1BEDA6DAA0BE}" srcOrd="3" destOrd="0" presId="urn:microsoft.com/office/officeart/2005/8/layout/hProcess9"/>
    <dgm:cxn modelId="{87CEE472-667B-40BB-99F4-9E8DA5041F5B}" type="presParOf" srcId="{F01FF511-664E-4912-99C9-E6E14D1F7959}" destId="{DD25B979-EC68-4E15-B244-B54E42A0E732}" srcOrd="4" destOrd="0" presId="urn:microsoft.com/office/officeart/2005/8/layout/hProcess9"/>
    <dgm:cxn modelId="{344C064D-85E4-4D26-ABE3-EFFD94CF872A}" type="presParOf" srcId="{F01FF511-664E-4912-99C9-E6E14D1F7959}" destId="{30F265BB-E584-4E39-B9C7-11BC22DF3A10}" srcOrd="5" destOrd="0" presId="urn:microsoft.com/office/officeart/2005/8/layout/hProcess9"/>
    <dgm:cxn modelId="{193F0B92-F06D-456B-BFB0-6B162390F330}" type="presParOf" srcId="{F01FF511-664E-4912-99C9-E6E14D1F7959}" destId="{28B20EC3-8384-4703-8E2B-10658B36341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432CB0-9E6E-4E0B-8346-AD841B5D7833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AD02066-2C3C-4BB9-BFA2-F1FA0B049275}">
      <dgm:prSet phldrT="[Text]"/>
      <dgm:spPr/>
      <dgm:t>
        <a:bodyPr/>
        <a:lstStyle/>
        <a:p>
          <a:r>
            <a:rPr lang="en-IN" dirty="0"/>
            <a:t>Python is easy to use, but </a:t>
          </a:r>
          <a:r>
            <a:rPr lang="en-IN" b="1" dirty="0"/>
            <a:t>SLOW</a:t>
          </a:r>
        </a:p>
      </dgm:t>
    </dgm:pt>
    <dgm:pt modelId="{25420DCF-2D5F-43A1-AA0E-098906A84B04}" type="parTrans" cxnId="{02E8C4B8-FBC1-4575-AE71-9D699649DFB5}">
      <dgm:prSet/>
      <dgm:spPr/>
      <dgm:t>
        <a:bodyPr/>
        <a:lstStyle/>
        <a:p>
          <a:endParaRPr lang="en-IN"/>
        </a:p>
      </dgm:t>
    </dgm:pt>
    <dgm:pt modelId="{E0DF121E-869D-446D-B3D7-80292E25AF12}" type="sibTrans" cxnId="{02E8C4B8-FBC1-4575-AE71-9D699649DFB5}">
      <dgm:prSet/>
      <dgm:spPr/>
      <dgm:t>
        <a:bodyPr/>
        <a:lstStyle/>
        <a:p>
          <a:endParaRPr lang="en-IN"/>
        </a:p>
      </dgm:t>
    </dgm:pt>
    <dgm:pt modelId="{DD32BE46-624B-4E73-A0BD-77CF47004161}">
      <dgm:prSet phldrT="[Text]"/>
      <dgm:spPr/>
      <dgm:t>
        <a:bodyPr/>
        <a:lstStyle/>
        <a:p>
          <a:r>
            <a:rPr lang="en-IN" dirty="0"/>
            <a:t>Java is increasing complex type system</a:t>
          </a:r>
        </a:p>
      </dgm:t>
    </dgm:pt>
    <dgm:pt modelId="{D7E30645-2540-478C-9A94-7A70DE6F4623}" type="parTrans" cxnId="{D4BA2451-205D-4689-91C6-EAE215A38BC6}">
      <dgm:prSet/>
      <dgm:spPr/>
      <dgm:t>
        <a:bodyPr/>
        <a:lstStyle/>
        <a:p>
          <a:endParaRPr lang="en-IN"/>
        </a:p>
      </dgm:t>
    </dgm:pt>
    <dgm:pt modelId="{2CB0EA7B-248E-42D1-A919-5CA4C763BD23}" type="sibTrans" cxnId="{D4BA2451-205D-4689-91C6-EAE215A38BC6}">
      <dgm:prSet/>
      <dgm:spPr/>
      <dgm:t>
        <a:bodyPr/>
        <a:lstStyle/>
        <a:p>
          <a:endParaRPr lang="en-IN"/>
        </a:p>
      </dgm:t>
    </dgm:pt>
    <dgm:pt modelId="{BD13530A-1FB0-4081-B223-8E1274BF952F}">
      <dgm:prSet phldrT="[Text]"/>
      <dgm:spPr/>
      <dgm:t>
        <a:bodyPr/>
        <a:lstStyle/>
        <a:p>
          <a:r>
            <a:rPr lang="en-IN" dirty="0"/>
            <a:t>Complex type system slow compile times</a:t>
          </a:r>
        </a:p>
      </dgm:t>
    </dgm:pt>
    <dgm:pt modelId="{8A31AA7A-7059-458A-8677-D5E983B40CE7}" type="parTrans" cxnId="{7DC83E00-1743-40F5-B792-7B4DA789CFB3}">
      <dgm:prSet/>
      <dgm:spPr/>
      <dgm:t>
        <a:bodyPr/>
        <a:lstStyle/>
        <a:p>
          <a:endParaRPr lang="en-IN"/>
        </a:p>
      </dgm:t>
    </dgm:pt>
    <dgm:pt modelId="{BF078364-6420-4C26-B8A1-B7552083309B}" type="sibTrans" cxnId="{7DC83E00-1743-40F5-B792-7B4DA789CFB3}">
      <dgm:prSet/>
      <dgm:spPr/>
      <dgm:t>
        <a:bodyPr/>
        <a:lstStyle/>
        <a:p>
          <a:endParaRPr lang="en-IN"/>
        </a:p>
      </dgm:t>
    </dgm:pt>
    <dgm:pt modelId="{E38EA33D-612B-4D8F-A080-BF7436C18F98}" type="pres">
      <dgm:prSet presAssocID="{FD432CB0-9E6E-4E0B-8346-AD841B5D7833}" presName="linearFlow" presStyleCnt="0">
        <dgm:presLayoutVars>
          <dgm:dir/>
          <dgm:resizeHandles val="exact"/>
        </dgm:presLayoutVars>
      </dgm:prSet>
      <dgm:spPr/>
    </dgm:pt>
    <dgm:pt modelId="{A26D402C-8AF7-49E4-8D33-F4252CEF7B59}" type="pres">
      <dgm:prSet presAssocID="{2AD02066-2C3C-4BB9-BFA2-F1FA0B049275}" presName="comp" presStyleCnt="0"/>
      <dgm:spPr/>
    </dgm:pt>
    <dgm:pt modelId="{0BA2F341-4B16-45D1-B1BE-01B9CECB71FF}" type="pres">
      <dgm:prSet presAssocID="{2AD02066-2C3C-4BB9-BFA2-F1FA0B049275}" presName="rect2" presStyleLbl="node1" presStyleIdx="0" presStyleCnt="3">
        <dgm:presLayoutVars>
          <dgm:bulletEnabled val="1"/>
        </dgm:presLayoutVars>
      </dgm:prSet>
      <dgm:spPr/>
    </dgm:pt>
    <dgm:pt modelId="{6EDF5DAC-4174-41F0-8A3B-F0E30483A342}" type="pres">
      <dgm:prSet presAssocID="{2AD02066-2C3C-4BB9-BFA2-F1FA0B049275}" presName="rect1" presStyleLbl="lnNod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2DFA3B-6590-4F27-9C70-8A8954FAEAFB}" type="pres">
      <dgm:prSet presAssocID="{E0DF121E-869D-446D-B3D7-80292E25AF12}" presName="sibTrans" presStyleCnt="0"/>
      <dgm:spPr/>
    </dgm:pt>
    <dgm:pt modelId="{39D390D9-1050-4474-AC15-FEEF2AD1772D}" type="pres">
      <dgm:prSet presAssocID="{DD32BE46-624B-4E73-A0BD-77CF47004161}" presName="comp" presStyleCnt="0"/>
      <dgm:spPr/>
    </dgm:pt>
    <dgm:pt modelId="{7196BF6C-7C54-4BB8-9B69-88B8469010E7}" type="pres">
      <dgm:prSet presAssocID="{DD32BE46-624B-4E73-A0BD-77CF47004161}" presName="rect2" presStyleLbl="node1" presStyleIdx="1" presStyleCnt="3">
        <dgm:presLayoutVars>
          <dgm:bulletEnabled val="1"/>
        </dgm:presLayoutVars>
      </dgm:prSet>
      <dgm:spPr/>
    </dgm:pt>
    <dgm:pt modelId="{66AE32EF-C2BF-4DE5-8121-5A954857BA29}" type="pres">
      <dgm:prSet presAssocID="{DD32BE46-624B-4E73-A0BD-77CF47004161}" presName="rect1" presStyleLbl="lnNod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2DB6538-F16A-4E58-9869-AC39B5975E8C}" type="pres">
      <dgm:prSet presAssocID="{2CB0EA7B-248E-42D1-A919-5CA4C763BD23}" presName="sibTrans" presStyleCnt="0"/>
      <dgm:spPr/>
    </dgm:pt>
    <dgm:pt modelId="{88D90524-6D0C-47EB-95CA-C01FBD5C8B32}" type="pres">
      <dgm:prSet presAssocID="{BD13530A-1FB0-4081-B223-8E1274BF952F}" presName="comp" presStyleCnt="0"/>
      <dgm:spPr/>
    </dgm:pt>
    <dgm:pt modelId="{61064CF2-9CA4-4FE9-9236-61696CB15923}" type="pres">
      <dgm:prSet presAssocID="{BD13530A-1FB0-4081-B223-8E1274BF952F}" presName="rect2" presStyleLbl="node1" presStyleIdx="2" presStyleCnt="3">
        <dgm:presLayoutVars>
          <dgm:bulletEnabled val="1"/>
        </dgm:presLayoutVars>
      </dgm:prSet>
      <dgm:spPr/>
    </dgm:pt>
    <dgm:pt modelId="{9DE5C9A8-9734-4E93-8701-DF9732299C98}" type="pres">
      <dgm:prSet presAssocID="{BD13530A-1FB0-4081-B223-8E1274BF952F}" presName="rect1" presStyleLbl="lnNode1" presStyleIdx="2" presStyleCnt="3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DC83E00-1743-40F5-B792-7B4DA789CFB3}" srcId="{FD432CB0-9E6E-4E0B-8346-AD841B5D7833}" destId="{BD13530A-1FB0-4081-B223-8E1274BF952F}" srcOrd="2" destOrd="0" parTransId="{8A31AA7A-7059-458A-8677-D5E983B40CE7}" sibTransId="{BF078364-6420-4C26-B8A1-B7552083309B}"/>
    <dgm:cxn modelId="{9267E51A-1690-4D3C-BEA0-88CE2139FAAD}" type="presOf" srcId="{BD13530A-1FB0-4081-B223-8E1274BF952F}" destId="{61064CF2-9CA4-4FE9-9236-61696CB15923}" srcOrd="0" destOrd="0" presId="urn:microsoft.com/office/officeart/2008/layout/AlternatingPictureBlocks"/>
    <dgm:cxn modelId="{D4BA2451-205D-4689-91C6-EAE215A38BC6}" srcId="{FD432CB0-9E6E-4E0B-8346-AD841B5D7833}" destId="{DD32BE46-624B-4E73-A0BD-77CF47004161}" srcOrd="1" destOrd="0" parTransId="{D7E30645-2540-478C-9A94-7A70DE6F4623}" sibTransId="{2CB0EA7B-248E-42D1-A919-5CA4C763BD23}"/>
    <dgm:cxn modelId="{B31BA672-E2E4-4DCF-9A11-D38783944003}" type="presOf" srcId="{2AD02066-2C3C-4BB9-BFA2-F1FA0B049275}" destId="{0BA2F341-4B16-45D1-B1BE-01B9CECB71FF}" srcOrd="0" destOrd="0" presId="urn:microsoft.com/office/officeart/2008/layout/AlternatingPictureBlocks"/>
    <dgm:cxn modelId="{0741837E-92AF-4031-90F7-28AD67D842F9}" type="presOf" srcId="{DD32BE46-624B-4E73-A0BD-77CF47004161}" destId="{7196BF6C-7C54-4BB8-9B69-88B8469010E7}" srcOrd="0" destOrd="0" presId="urn:microsoft.com/office/officeart/2008/layout/AlternatingPictureBlocks"/>
    <dgm:cxn modelId="{C6D0E49A-A4AD-4648-A4DC-F68C747F9F59}" type="presOf" srcId="{FD432CB0-9E6E-4E0B-8346-AD841B5D7833}" destId="{E38EA33D-612B-4D8F-A080-BF7436C18F98}" srcOrd="0" destOrd="0" presId="urn:microsoft.com/office/officeart/2008/layout/AlternatingPictureBlocks"/>
    <dgm:cxn modelId="{02E8C4B8-FBC1-4575-AE71-9D699649DFB5}" srcId="{FD432CB0-9E6E-4E0B-8346-AD841B5D7833}" destId="{2AD02066-2C3C-4BB9-BFA2-F1FA0B049275}" srcOrd="0" destOrd="0" parTransId="{25420DCF-2D5F-43A1-AA0E-098906A84B04}" sibTransId="{E0DF121E-869D-446D-B3D7-80292E25AF12}"/>
    <dgm:cxn modelId="{5375DDB2-3FF8-4F43-82BB-E5EB45F6019C}" type="presParOf" srcId="{E38EA33D-612B-4D8F-A080-BF7436C18F98}" destId="{A26D402C-8AF7-49E4-8D33-F4252CEF7B59}" srcOrd="0" destOrd="0" presId="urn:microsoft.com/office/officeart/2008/layout/AlternatingPictureBlocks"/>
    <dgm:cxn modelId="{A8FCCBBC-AAAF-466F-96C7-8F2E65EBE63B}" type="presParOf" srcId="{A26D402C-8AF7-49E4-8D33-F4252CEF7B59}" destId="{0BA2F341-4B16-45D1-B1BE-01B9CECB71FF}" srcOrd="0" destOrd="0" presId="urn:microsoft.com/office/officeart/2008/layout/AlternatingPictureBlocks"/>
    <dgm:cxn modelId="{68EA97F0-270A-4ABE-99E3-0418647B8277}" type="presParOf" srcId="{A26D402C-8AF7-49E4-8D33-F4252CEF7B59}" destId="{6EDF5DAC-4174-41F0-8A3B-F0E30483A342}" srcOrd="1" destOrd="0" presId="urn:microsoft.com/office/officeart/2008/layout/AlternatingPictureBlocks"/>
    <dgm:cxn modelId="{46B5806C-3A93-43C8-A687-C6A89A06667E}" type="presParOf" srcId="{E38EA33D-612B-4D8F-A080-BF7436C18F98}" destId="{452DFA3B-6590-4F27-9C70-8A8954FAEAFB}" srcOrd="1" destOrd="0" presId="urn:microsoft.com/office/officeart/2008/layout/AlternatingPictureBlocks"/>
    <dgm:cxn modelId="{9E272B37-B69C-45AC-8DD1-5921E43F20B0}" type="presParOf" srcId="{E38EA33D-612B-4D8F-A080-BF7436C18F98}" destId="{39D390D9-1050-4474-AC15-FEEF2AD1772D}" srcOrd="2" destOrd="0" presId="urn:microsoft.com/office/officeart/2008/layout/AlternatingPictureBlocks"/>
    <dgm:cxn modelId="{79706CF0-BF7E-4CB7-A815-574FE53AFB0A}" type="presParOf" srcId="{39D390D9-1050-4474-AC15-FEEF2AD1772D}" destId="{7196BF6C-7C54-4BB8-9B69-88B8469010E7}" srcOrd="0" destOrd="0" presId="urn:microsoft.com/office/officeart/2008/layout/AlternatingPictureBlocks"/>
    <dgm:cxn modelId="{476DD5B2-C1F3-4AC0-98D9-4E30F4B37AA1}" type="presParOf" srcId="{39D390D9-1050-4474-AC15-FEEF2AD1772D}" destId="{66AE32EF-C2BF-4DE5-8121-5A954857BA29}" srcOrd="1" destOrd="0" presId="urn:microsoft.com/office/officeart/2008/layout/AlternatingPictureBlocks"/>
    <dgm:cxn modelId="{C8A74CA6-0A9F-4F37-87F7-1258A14EFAFB}" type="presParOf" srcId="{E38EA33D-612B-4D8F-A080-BF7436C18F98}" destId="{02DB6538-F16A-4E58-9869-AC39B5975E8C}" srcOrd="3" destOrd="0" presId="urn:microsoft.com/office/officeart/2008/layout/AlternatingPictureBlocks"/>
    <dgm:cxn modelId="{476D4C42-B4F4-4B00-981D-8E478794A48B}" type="presParOf" srcId="{E38EA33D-612B-4D8F-A080-BF7436C18F98}" destId="{88D90524-6D0C-47EB-95CA-C01FBD5C8B32}" srcOrd="4" destOrd="0" presId="urn:microsoft.com/office/officeart/2008/layout/AlternatingPictureBlocks"/>
    <dgm:cxn modelId="{5FBBB642-4764-4B96-9048-AB7C15B0433B}" type="presParOf" srcId="{88D90524-6D0C-47EB-95CA-C01FBD5C8B32}" destId="{61064CF2-9CA4-4FE9-9236-61696CB15923}" srcOrd="0" destOrd="0" presId="urn:microsoft.com/office/officeart/2008/layout/AlternatingPictureBlocks"/>
    <dgm:cxn modelId="{00450E3B-7726-4BF1-9948-E8015F9B9B0A}" type="presParOf" srcId="{88D90524-6D0C-47EB-95CA-C01FBD5C8B32}" destId="{9DE5C9A8-9734-4E93-8701-DF9732299C98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7F991C-4453-469D-80CE-E1227E25240A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DCB36A7-B561-4486-B5FE-A25CDDDE766C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IN" dirty="0"/>
            <a:t>Ease of use.</a:t>
          </a:r>
        </a:p>
      </dgm:t>
    </dgm:pt>
    <dgm:pt modelId="{F25240FA-F6E6-4F1A-AD15-E4FB80DB5464}" type="parTrans" cxnId="{DC9019EB-ED9F-48C3-99B3-620D8CA6C228}">
      <dgm:prSet/>
      <dgm:spPr/>
      <dgm:t>
        <a:bodyPr/>
        <a:lstStyle/>
        <a:p>
          <a:endParaRPr lang="en-IN"/>
        </a:p>
      </dgm:t>
    </dgm:pt>
    <dgm:pt modelId="{EB17D658-C36D-4676-BCEA-CC9C63EEBB6F}" type="sibTrans" cxnId="{DC9019EB-ED9F-48C3-99B3-620D8CA6C228}">
      <dgm:prSet/>
      <dgm:spPr/>
      <dgm:t>
        <a:bodyPr/>
        <a:lstStyle/>
        <a:p>
          <a:endParaRPr lang="en-IN"/>
        </a:p>
      </dgm:t>
    </dgm:pt>
    <dgm:pt modelId="{88DC6835-7703-46F0-A169-0B358296C297}">
      <dgm:prSet phldrT="[Text]"/>
      <dgm:spPr/>
      <dgm:t>
        <a:bodyPr/>
        <a:lstStyle/>
        <a:p>
          <a:r>
            <a:rPr lang="en-IN" dirty="0"/>
            <a:t>Edit/refresh cycle relative fast.</a:t>
          </a:r>
        </a:p>
      </dgm:t>
    </dgm:pt>
    <dgm:pt modelId="{C435559B-517D-49CA-A1F1-F39C6114BA4A}" type="parTrans" cxnId="{439AC8E6-7FAF-4627-A5F1-CF03E16B4681}">
      <dgm:prSet/>
      <dgm:spPr/>
      <dgm:t>
        <a:bodyPr/>
        <a:lstStyle/>
        <a:p>
          <a:endParaRPr lang="en-IN"/>
        </a:p>
      </dgm:t>
    </dgm:pt>
    <dgm:pt modelId="{749B3E7D-FA8F-4E7C-BAC2-F26DF9BC42A5}" type="sibTrans" cxnId="{439AC8E6-7FAF-4627-A5F1-CF03E16B4681}">
      <dgm:prSet/>
      <dgm:spPr/>
      <dgm:t>
        <a:bodyPr/>
        <a:lstStyle/>
        <a:p>
          <a:endParaRPr lang="en-IN"/>
        </a:p>
      </dgm:t>
    </dgm:pt>
    <dgm:pt modelId="{0E30F6A5-3A31-4C28-BD20-65ADA47D9308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IN" dirty="0"/>
            <a:t>Best for cloud compatibility.</a:t>
          </a:r>
        </a:p>
      </dgm:t>
    </dgm:pt>
    <dgm:pt modelId="{0610FCEA-39D1-465F-AB74-1378BB6ECA14}" type="parTrans" cxnId="{4D167111-78CA-4B96-91E1-4D06D4A233B1}">
      <dgm:prSet/>
      <dgm:spPr/>
      <dgm:t>
        <a:bodyPr/>
        <a:lstStyle/>
        <a:p>
          <a:endParaRPr lang="en-IN"/>
        </a:p>
      </dgm:t>
    </dgm:pt>
    <dgm:pt modelId="{E5C8DE5F-400E-4403-B0E1-19A61E9BFDBA}" type="sibTrans" cxnId="{4D167111-78CA-4B96-91E1-4D06D4A233B1}">
      <dgm:prSet/>
      <dgm:spPr/>
      <dgm:t>
        <a:bodyPr/>
        <a:lstStyle/>
        <a:p>
          <a:endParaRPr lang="en-IN"/>
        </a:p>
      </dgm:t>
    </dgm:pt>
    <dgm:pt modelId="{D9D559E6-7034-48D2-9056-221162FEE039}">
      <dgm:prSet phldrT="[Text]"/>
      <dgm:spPr/>
      <dgm:t>
        <a:bodyPr/>
        <a:lstStyle/>
        <a:p>
          <a:r>
            <a:rPr lang="en-IN" dirty="0"/>
            <a:t>Eliminate clumsiness.</a:t>
          </a:r>
        </a:p>
      </dgm:t>
    </dgm:pt>
    <dgm:pt modelId="{75F4059A-8808-4E85-BE3B-BACF85610DC7}" type="sibTrans" cxnId="{13F9B94E-5614-4C66-A4C9-7A6E0A566260}">
      <dgm:prSet/>
      <dgm:spPr/>
      <dgm:t>
        <a:bodyPr/>
        <a:lstStyle/>
        <a:p>
          <a:endParaRPr lang="en-IN"/>
        </a:p>
      </dgm:t>
    </dgm:pt>
    <dgm:pt modelId="{D910C0D0-E810-4773-942B-56AB61D99B13}" type="parTrans" cxnId="{13F9B94E-5614-4C66-A4C9-7A6E0A566260}">
      <dgm:prSet/>
      <dgm:spPr/>
      <dgm:t>
        <a:bodyPr/>
        <a:lstStyle/>
        <a:p>
          <a:endParaRPr lang="en-IN"/>
        </a:p>
      </dgm:t>
    </dgm:pt>
    <dgm:pt modelId="{CE226A0B-6DEC-4BD0-AA0D-E66E51168F03}">
      <dgm:prSet phldrT="[Text]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en-IN" dirty="0"/>
            <a:t>Improve productive.</a:t>
          </a:r>
        </a:p>
      </dgm:t>
    </dgm:pt>
    <dgm:pt modelId="{77DCEB5B-3F62-4593-9400-44FE6AD2C54A}" type="sibTrans" cxnId="{7B463118-17C8-46EE-BA66-A245BDDD2A7A}">
      <dgm:prSet/>
      <dgm:spPr/>
      <dgm:t>
        <a:bodyPr/>
        <a:lstStyle/>
        <a:p>
          <a:endParaRPr lang="en-IN"/>
        </a:p>
      </dgm:t>
    </dgm:pt>
    <dgm:pt modelId="{270F182A-BDE7-49B2-A576-10CB8C082B59}" type="parTrans" cxnId="{7B463118-17C8-46EE-BA66-A245BDDD2A7A}">
      <dgm:prSet/>
      <dgm:spPr/>
      <dgm:t>
        <a:bodyPr/>
        <a:lstStyle/>
        <a:p>
          <a:endParaRPr lang="en-IN"/>
        </a:p>
      </dgm:t>
    </dgm:pt>
    <dgm:pt modelId="{05F24CC5-390A-471C-A063-2B2AD6E71DA8}">
      <dgm:prSet phldrT="[Text]"/>
      <dgm:spPr/>
      <dgm:t>
        <a:bodyPr/>
        <a:lstStyle/>
        <a:p>
          <a:r>
            <a:rPr lang="en-IN" dirty="0"/>
            <a:t>Eliminate Slowness.</a:t>
          </a:r>
        </a:p>
      </dgm:t>
    </dgm:pt>
    <dgm:pt modelId="{8DF335FC-C6B2-4AE7-BC42-4395A42DB557}" type="sibTrans" cxnId="{8E3E6675-E39D-46BA-AB4E-A88D931C0838}">
      <dgm:prSet/>
      <dgm:spPr/>
      <dgm:t>
        <a:bodyPr/>
        <a:lstStyle/>
        <a:p>
          <a:endParaRPr lang="en-IN"/>
        </a:p>
      </dgm:t>
    </dgm:pt>
    <dgm:pt modelId="{7C396BE8-1500-4A88-90E6-8B8F447C656D}" type="parTrans" cxnId="{8E3E6675-E39D-46BA-AB4E-A88D931C0838}">
      <dgm:prSet/>
      <dgm:spPr/>
      <dgm:t>
        <a:bodyPr/>
        <a:lstStyle/>
        <a:p>
          <a:endParaRPr lang="en-IN"/>
        </a:p>
      </dgm:t>
    </dgm:pt>
    <dgm:pt modelId="{9D9D7776-9E1F-4EC0-9361-B521DE528963}" type="pres">
      <dgm:prSet presAssocID="{4C7F991C-4453-469D-80CE-E1227E2524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7F082F-1904-412E-AC64-724D3D749615}" type="pres">
      <dgm:prSet presAssocID="{D9D559E6-7034-48D2-9056-221162FEE039}" presName="root" presStyleCnt="0"/>
      <dgm:spPr/>
    </dgm:pt>
    <dgm:pt modelId="{80A3E7EA-655C-4D1D-BC9D-ECE9D324A1BC}" type="pres">
      <dgm:prSet presAssocID="{D9D559E6-7034-48D2-9056-221162FEE039}" presName="rootComposite" presStyleCnt="0"/>
      <dgm:spPr/>
    </dgm:pt>
    <dgm:pt modelId="{B30CF06F-B730-4F62-97FE-2EED7C139503}" type="pres">
      <dgm:prSet presAssocID="{D9D559E6-7034-48D2-9056-221162FEE039}" presName="rootText" presStyleLbl="node1" presStyleIdx="0" presStyleCnt="3"/>
      <dgm:spPr/>
    </dgm:pt>
    <dgm:pt modelId="{AD3C060F-66EA-4665-9266-CC0055978C91}" type="pres">
      <dgm:prSet presAssocID="{D9D559E6-7034-48D2-9056-221162FEE039}" presName="rootConnector" presStyleLbl="node1" presStyleIdx="0" presStyleCnt="3"/>
      <dgm:spPr/>
    </dgm:pt>
    <dgm:pt modelId="{0E7B649E-842A-4EA1-9E2C-C4BAF1ECB25E}" type="pres">
      <dgm:prSet presAssocID="{D9D559E6-7034-48D2-9056-221162FEE039}" presName="childShape" presStyleCnt="0"/>
      <dgm:spPr/>
    </dgm:pt>
    <dgm:pt modelId="{831E1675-9030-4086-A63C-D17CDCE2136F}" type="pres">
      <dgm:prSet presAssocID="{F25240FA-F6E6-4F1A-AD15-E4FB80DB5464}" presName="Name13" presStyleLbl="parChTrans1D2" presStyleIdx="0" presStyleCnt="3"/>
      <dgm:spPr/>
    </dgm:pt>
    <dgm:pt modelId="{26B26D1A-57CF-4C3A-88E0-F3290ED59176}" type="pres">
      <dgm:prSet presAssocID="{CDCB36A7-B561-4486-B5FE-A25CDDDE766C}" presName="childText" presStyleLbl="bgAcc1" presStyleIdx="0" presStyleCnt="3">
        <dgm:presLayoutVars>
          <dgm:bulletEnabled val="1"/>
        </dgm:presLayoutVars>
      </dgm:prSet>
      <dgm:spPr/>
    </dgm:pt>
    <dgm:pt modelId="{30B22D51-C9DF-42B2-A9C0-F3789C99F1FB}" type="pres">
      <dgm:prSet presAssocID="{88DC6835-7703-46F0-A169-0B358296C297}" presName="root" presStyleCnt="0"/>
      <dgm:spPr/>
    </dgm:pt>
    <dgm:pt modelId="{91F6D49F-B0CE-4082-BE4B-98E909F239DB}" type="pres">
      <dgm:prSet presAssocID="{88DC6835-7703-46F0-A169-0B358296C297}" presName="rootComposite" presStyleCnt="0"/>
      <dgm:spPr/>
    </dgm:pt>
    <dgm:pt modelId="{BB553DB5-FA16-4A85-9C13-DFA79F631830}" type="pres">
      <dgm:prSet presAssocID="{88DC6835-7703-46F0-A169-0B358296C297}" presName="rootText" presStyleLbl="node1" presStyleIdx="1" presStyleCnt="3" custLinFactNeighborX="0" custLinFactNeighborY="3248"/>
      <dgm:spPr/>
    </dgm:pt>
    <dgm:pt modelId="{B468970E-256E-4A34-960A-76BAC5029336}" type="pres">
      <dgm:prSet presAssocID="{88DC6835-7703-46F0-A169-0B358296C297}" presName="rootConnector" presStyleLbl="node1" presStyleIdx="1" presStyleCnt="3"/>
      <dgm:spPr/>
    </dgm:pt>
    <dgm:pt modelId="{F7B09B5B-87E1-4140-BC09-03FCF1AFB71F}" type="pres">
      <dgm:prSet presAssocID="{88DC6835-7703-46F0-A169-0B358296C297}" presName="childShape" presStyleCnt="0"/>
      <dgm:spPr/>
    </dgm:pt>
    <dgm:pt modelId="{E44733A7-94B4-4E5E-96BB-F8A134334A4B}" type="pres">
      <dgm:prSet presAssocID="{270F182A-BDE7-49B2-A576-10CB8C082B59}" presName="Name13" presStyleLbl="parChTrans1D2" presStyleIdx="1" presStyleCnt="3"/>
      <dgm:spPr/>
    </dgm:pt>
    <dgm:pt modelId="{20F54177-008B-46B4-8819-06DF2B5BC791}" type="pres">
      <dgm:prSet presAssocID="{CE226A0B-6DEC-4BD0-AA0D-E66E51168F03}" presName="childText" presStyleLbl="bgAcc1" presStyleIdx="1" presStyleCnt="3" custLinFactNeighborX="-412" custLinFactNeighborY="2436">
        <dgm:presLayoutVars>
          <dgm:bulletEnabled val="1"/>
        </dgm:presLayoutVars>
      </dgm:prSet>
      <dgm:spPr/>
    </dgm:pt>
    <dgm:pt modelId="{17C10B53-2EFE-4905-B214-1D6D93E3EA4C}" type="pres">
      <dgm:prSet presAssocID="{05F24CC5-390A-471C-A063-2B2AD6E71DA8}" presName="root" presStyleCnt="0"/>
      <dgm:spPr/>
    </dgm:pt>
    <dgm:pt modelId="{47AA1299-3656-4D78-8309-F3846B89E282}" type="pres">
      <dgm:prSet presAssocID="{05F24CC5-390A-471C-A063-2B2AD6E71DA8}" presName="rootComposite" presStyleCnt="0"/>
      <dgm:spPr/>
    </dgm:pt>
    <dgm:pt modelId="{B7674090-1099-4D04-9990-33C3640D9A9A}" type="pres">
      <dgm:prSet presAssocID="{05F24CC5-390A-471C-A063-2B2AD6E71DA8}" presName="rootText" presStyleLbl="node1" presStyleIdx="2" presStyleCnt="3"/>
      <dgm:spPr/>
    </dgm:pt>
    <dgm:pt modelId="{15E24AEB-40A4-4017-978C-4639D0BD041B}" type="pres">
      <dgm:prSet presAssocID="{05F24CC5-390A-471C-A063-2B2AD6E71DA8}" presName="rootConnector" presStyleLbl="node1" presStyleIdx="2" presStyleCnt="3"/>
      <dgm:spPr/>
    </dgm:pt>
    <dgm:pt modelId="{C6005EB5-1576-4807-BD0C-5248C54D6C43}" type="pres">
      <dgm:prSet presAssocID="{05F24CC5-390A-471C-A063-2B2AD6E71DA8}" presName="childShape" presStyleCnt="0"/>
      <dgm:spPr/>
    </dgm:pt>
    <dgm:pt modelId="{DD9D1910-BB31-4D98-97E8-A7E27CE7D581}" type="pres">
      <dgm:prSet presAssocID="{0610FCEA-39D1-465F-AB74-1378BB6ECA14}" presName="Name13" presStyleLbl="parChTrans1D2" presStyleIdx="2" presStyleCnt="3"/>
      <dgm:spPr/>
    </dgm:pt>
    <dgm:pt modelId="{E1C5FB58-EACD-4B0C-945D-18E46800D6F0}" type="pres">
      <dgm:prSet presAssocID="{0E30F6A5-3A31-4C28-BD20-65ADA47D930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A5BAC309-294E-4A19-9990-AE106F64F54A}" type="presOf" srcId="{270F182A-BDE7-49B2-A576-10CB8C082B59}" destId="{E44733A7-94B4-4E5E-96BB-F8A134334A4B}" srcOrd="0" destOrd="0" presId="urn:microsoft.com/office/officeart/2005/8/layout/hierarchy3"/>
    <dgm:cxn modelId="{696B570B-0E4E-4C04-BE39-1F337A88086E}" type="presOf" srcId="{88DC6835-7703-46F0-A169-0B358296C297}" destId="{B468970E-256E-4A34-960A-76BAC5029336}" srcOrd="1" destOrd="0" presId="urn:microsoft.com/office/officeart/2005/8/layout/hierarchy3"/>
    <dgm:cxn modelId="{4D167111-78CA-4B96-91E1-4D06D4A233B1}" srcId="{05F24CC5-390A-471C-A063-2B2AD6E71DA8}" destId="{0E30F6A5-3A31-4C28-BD20-65ADA47D9308}" srcOrd="0" destOrd="0" parTransId="{0610FCEA-39D1-465F-AB74-1378BB6ECA14}" sibTransId="{E5C8DE5F-400E-4403-B0E1-19A61E9BFDBA}"/>
    <dgm:cxn modelId="{7B463118-17C8-46EE-BA66-A245BDDD2A7A}" srcId="{88DC6835-7703-46F0-A169-0B358296C297}" destId="{CE226A0B-6DEC-4BD0-AA0D-E66E51168F03}" srcOrd="0" destOrd="0" parTransId="{270F182A-BDE7-49B2-A576-10CB8C082B59}" sibTransId="{77DCEB5B-3F62-4593-9400-44FE6AD2C54A}"/>
    <dgm:cxn modelId="{34910320-DB9A-4D23-8059-2A68958BD366}" type="presOf" srcId="{05F24CC5-390A-471C-A063-2B2AD6E71DA8}" destId="{B7674090-1099-4D04-9990-33C3640D9A9A}" srcOrd="0" destOrd="0" presId="urn:microsoft.com/office/officeart/2005/8/layout/hierarchy3"/>
    <dgm:cxn modelId="{0A139F29-BD32-4DFC-879E-D91CC93647C4}" type="presOf" srcId="{CDCB36A7-B561-4486-B5FE-A25CDDDE766C}" destId="{26B26D1A-57CF-4C3A-88E0-F3290ED59176}" srcOrd="0" destOrd="0" presId="urn:microsoft.com/office/officeart/2005/8/layout/hierarchy3"/>
    <dgm:cxn modelId="{ACD1CA30-C724-4964-9537-AB93D13497B7}" type="presOf" srcId="{05F24CC5-390A-471C-A063-2B2AD6E71DA8}" destId="{15E24AEB-40A4-4017-978C-4639D0BD041B}" srcOrd="1" destOrd="0" presId="urn:microsoft.com/office/officeart/2005/8/layout/hierarchy3"/>
    <dgm:cxn modelId="{13F9B94E-5614-4C66-A4C9-7A6E0A566260}" srcId="{4C7F991C-4453-469D-80CE-E1227E25240A}" destId="{D9D559E6-7034-48D2-9056-221162FEE039}" srcOrd="0" destOrd="0" parTransId="{D910C0D0-E810-4773-942B-56AB61D99B13}" sibTransId="{75F4059A-8808-4E85-BE3B-BACF85610DC7}"/>
    <dgm:cxn modelId="{69FFD366-EDD9-437E-A81A-9CE114670707}" type="presOf" srcId="{4C7F991C-4453-469D-80CE-E1227E25240A}" destId="{9D9D7776-9E1F-4EC0-9361-B521DE528963}" srcOrd="0" destOrd="0" presId="urn:microsoft.com/office/officeart/2005/8/layout/hierarchy3"/>
    <dgm:cxn modelId="{8E3E6675-E39D-46BA-AB4E-A88D931C0838}" srcId="{4C7F991C-4453-469D-80CE-E1227E25240A}" destId="{05F24CC5-390A-471C-A063-2B2AD6E71DA8}" srcOrd="2" destOrd="0" parTransId="{7C396BE8-1500-4A88-90E6-8B8F447C656D}" sibTransId="{8DF335FC-C6B2-4AE7-BC42-4395A42DB557}"/>
    <dgm:cxn modelId="{DE968693-CD89-48FA-995A-ECCEEFD08902}" type="presOf" srcId="{D9D559E6-7034-48D2-9056-221162FEE039}" destId="{B30CF06F-B730-4F62-97FE-2EED7C139503}" srcOrd="0" destOrd="0" presId="urn:microsoft.com/office/officeart/2005/8/layout/hierarchy3"/>
    <dgm:cxn modelId="{4E166B98-C574-4A25-8DE1-E94D627612F5}" type="presOf" srcId="{F25240FA-F6E6-4F1A-AD15-E4FB80DB5464}" destId="{831E1675-9030-4086-A63C-D17CDCE2136F}" srcOrd="0" destOrd="0" presId="urn:microsoft.com/office/officeart/2005/8/layout/hierarchy3"/>
    <dgm:cxn modelId="{6123419F-D320-4A5B-9DA3-B10D36665185}" type="presOf" srcId="{0610FCEA-39D1-465F-AB74-1378BB6ECA14}" destId="{DD9D1910-BB31-4D98-97E8-A7E27CE7D581}" srcOrd="0" destOrd="0" presId="urn:microsoft.com/office/officeart/2005/8/layout/hierarchy3"/>
    <dgm:cxn modelId="{5461F6B3-3ECD-4D47-B1C9-E2E729EF6B00}" type="presOf" srcId="{CE226A0B-6DEC-4BD0-AA0D-E66E51168F03}" destId="{20F54177-008B-46B4-8819-06DF2B5BC791}" srcOrd="0" destOrd="0" presId="urn:microsoft.com/office/officeart/2005/8/layout/hierarchy3"/>
    <dgm:cxn modelId="{9DC15AB9-945F-443B-A3AB-7665D90A704B}" type="presOf" srcId="{D9D559E6-7034-48D2-9056-221162FEE039}" destId="{AD3C060F-66EA-4665-9266-CC0055978C91}" srcOrd="1" destOrd="0" presId="urn:microsoft.com/office/officeart/2005/8/layout/hierarchy3"/>
    <dgm:cxn modelId="{0364B3E6-F270-476F-9C58-DB98F748338E}" type="presOf" srcId="{88DC6835-7703-46F0-A169-0B358296C297}" destId="{BB553DB5-FA16-4A85-9C13-DFA79F631830}" srcOrd="0" destOrd="0" presId="urn:microsoft.com/office/officeart/2005/8/layout/hierarchy3"/>
    <dgm:cxn modelId="{439AC8E6-7FAF-4627-A5F1-CF03E16B4681}" srcId="{4C7F991C-4453-469D-80CE-E1227E25240A}" destId="{88DC6835-7703-46F0-A169-0B358296C297}" srcOrd="1" destOrd="0" parTransId="{C435559B-517D-49CA-A1F1-F39C6114BA4A}" sibTransId="{749B3E7D-FA8F-4E7C-BAC2-F26DF9BC42A5}"/>
    <dgm:cxn modelId="{DC9019EB-ED9F-48C3-99B3-620D8CA6C228}" srcId="{D9D559E6-7034-48D2-9056-221162FEE039}" destId="{CDCB36A7-B561-4486-B5FE-A25CDDDE766C}" srcOrd="0" destOrd="0" parTransId="{F25240FA-F6E6-4F1A-AD15-E4FB80DB5464}" sibTransId="{EB17D658-C36D-4676-BCEA-CC9C63EEBB6F}"/>
    <dgm:cxn modelId="{C8497FF2-7DAF-4B85-8DF8-0604EB0A5401}" type="presOf" srcId="{0E30F6A5-3A31-4C28-BD20-65ADA47D9308}" destId="{E1C5FB58-EACD-4B0C-945D-18E46800D6F0}" srcOrd="0" destOrd="0" presId="urn:microsoft.com/office/officeart/2005/8/layout/hierarchy3"/>
    <dgm:cxn modelId="{8A66F842-008F-419B-BCC9-239D379DD2AD}" type="presParOf" srcId="{9D9D7776-9E1F-4EC0-9361-B521DE528963}" destId="{1E7F082F-1904-412E-AC64-724D3D749615}" srcOrd="0" destOrd="0" presId="urn:microsoft.com/office/officeart/2005/8/layout/hierarchy3"/>
    <dgm:cxn modelId="{19F883AE-167E-4B85-B098-A1A405C8CB7E}" type="presParOf" srcId="{1E7F082F-1904-412E-AC64-724D3D749615}" destId="{80A3E7EA-655C-4D1D-BC9D-ECE9D324A1BC}" srcOrd="0" destOrd="0" presId="urn:microsoft.com/office/officeart/2005/8/layout/hierarchy3"/>
    <dgm:cxn modelId="{705C2221-3146-4F67-97C1-C0D8EECE5D5C}" type="presParOf" srcId="{80A3E7EA-655C-4D1D-BC9D-ECE9D324A1BC}" destId="{B30CF06F-B730-4F62-97FE-2EED7C139503}" srcOrd="0" destOrd="0" presId="urn:microsoft.com/office/officeart/2005/8/layout/hierarchy3"/>
    <dgm:cxn modelId="{CCC6D803-18C7-47D7-85C3-458306C2E8F2}" type="presParOf" srcId="{80A3E7EA-655C-4D1D-BC9D-ECE9D324A1BC}" destId="{AD3C060F-66EA-4665-9266-CC0055978C91}" srcOrd="1" destOrd="0" presId="urn:microsoft.com/office/officeart/2005/8/layout/hierarchy3"/>
    <dgm:cxn modelId="{53391DD7-8C53-4FAF-91AB-ADA89F9C8C0C}" type="presParOf" srcId="{1E7F082F-1904-412E-AC64-724D3D749615}" destId="{0E7B649E-842A-4EA1-9E2C-C4BAF1ECB25E}" srcOrd="1" destOrd="0" presId="urn:microsoft.com/office/officeart/2005/8/layout/hierarchy3"/>
    <dgm:cxn modelId="{EB8AFF45-60A1-427B-B319-E2A72390D06D}" type="presParOf" srcId="{0E7B649E-842A-4EA1-9E2C-C4BAF1ECB25E}" destId="{831E1675-9030-4086-A63C-D17CDCE2136F}" srcOrd="0" destOrd="0" presId="urn:microsoft.com/office/officeart/2005/8/layout/hierarchy3"/>
    <dgm:cxn modelId="{9EFFC4AC-DAF5-48A7-9E25-4A0A5ADA0DE3}" type="presParOf" srcId="{0E7B649E-842A-4EA1-9E2C-C4BAF1ECB25E}" destId="{26B26D1A-57CF-4C3A-88E0-F3290ED59176}" srcOrd="1" destOrd="0" presId="urn:microsoft.com/office/officeart/2005/8/layout/hierarchy3"/>
    <dgm:cxn modelId="{EDB71562-C225-43A2-A2EB-4A988E936DC9}" type="presParOf" srcId="{9D9D7776-9E1F-4EC0-9361-B521DE528963}" destId="{30B22D51-C9DF-42B2-A9C0-F3789C99F1FB}" srcOrd="1" destOrd="0" presId="urn:microsoft.com/office/officeart/2005/8/layout/hierarchy3"/>
    <dgm:cxn modelId="{8BA47062-C297-40FA-9141-2BC176837DF0}" type="presParOf" srcId="{30B22D51-C9DF-42B2-A9C0-F3789C99F1FB}" destId="{91F6D49F-B0CE-4082-BE4B-98E909F239DB}" srcOrd="0" destOrd="0" presId="urn:microsoft.com/office/officeart/2005/8/layout/hierarchy3"/>
    <dgm:cxn modelId="{666528D3-8589-4180-8495-8A54D284311F}" type="presParOf" srcId="{91F6D49F-B0CE-4082-BE4B-98E909F239DB}" destId="{BB553DB5-FA16-4A85-9C13-DFA79F631830}" srcOrd="0" destOrd="0" presId="urn:microsoft.com/office/officeart/2005/8/layout/hierarchy3"/>
    <dgm:cxn modelId="{60A86FD6-7193-4916-83D6-799CDB762D3F}" type="presParOf" srcId="{91F6D49F-B0CE-4082-BE4B-98E909F239DB}" destId="{B468970E-256E-4A34-960A-76BAC5029336}" srcOrd="1" destOrd="0" presId="urn:microsoft.com/office/officeart/2005/8/layout/hierarchy3"/>
    <dgm:cxn modelId="{2A0E9C6A-1013-4069-8910-48F26064D446}" type="presParOf" srcId="{30B22D51-C9DF-42B2-A9C0-F3789C99F1FB}" destId="{F7B09B5B-87E1-4140-BC09-03FCF1AFB71F}" srcOrd="1" destOrd="0" presId="urn:microsoft.com/office/officeart/2005/8/layout/hierarchy3"/>
    <dgm:cxn modelId="{D15E1164-853A-4B49-9AAA-196B6F4EB3BE}" type="presParOf" srcId="{F7B09B5B-87E1-4140-BC09-03FCF1AFB71F}" destId="{E44733A7-94B4-4E5E-96BB-F8A134334A4B}" srcOrd="0" destOrd="0" presId="urn:microsoft.com/office/officeart/2005/8/layout/hierarchy3"/>
    <dgm:cxn modelId="{FB29D24C-8D6E-4846-9DEC-A3C865CCBF71}" type="presParOf" srcId="{F7B09B5B-87E1-4140-BC09-03FCF1AFB71F}" destId="{20F54177-008B-46B4-8819-06DF2B5BC791}" srcOrd="1" destOrd="0" presId="urn:microsoft.com/office/officeart/2005/8/layout/hierarchy3"/>
    <dgm:cxn modelId="{6139A5CF-600F-4C60-8402-80194AFC3A5A}" type="presParOf" srcId="{9D9D7776-9E1F-4EC0-9361-B521DE528963}" destId="{17C10B53-2EFE-4905-B214-1D6D93E3EA4C}" srcOrd="2" destOrd="0" presId="urn:microsoft.com/office/officeart/2005/8/layout/hierarchy3"/>
    <dgm:cxn modelId="{7BFACB40-4038-457F-AEAF-876FEDE8408B}" type="presParOf" srcId="{17C10B53-2EFE-4905-B214-1D6D93E3EA4C}" destId="{47AA1299-3656-4D78-8309-F3846B89E282}" srcOrd="0" destOrd="0" presId="urn:microsoft.com/office/officeart/2005/8/layout/hierarchy3"/>
    <dgm:cxn modelId="{216130BA-54B8-427D-BCA3-ACC3EE18D9A1}" type="presParOf" srcId="{47AA1299-3656-4D78-8309-F3846B89E282}" destId="{B7674090-1099-4D04-9990-33C3640D9A9A}" srcOrd="0" destOrd="0" presId="urn:microsoft.com/office/officeart/2005/8/layout/hierarchy3"/>
    <dgm:cxn modelId="{7651CA59-5F90-4CCD-B596-D4AE7D97399E}" type="presParOf" srcId="{47AA1299-3656-4D78-8309-F3846B89E282}" destId="{15E24AEB-40A4-4017-978C-4639D0BD041B}" srcOrd="1" destOrd="0" presId="urn:microsoft.com/office/officeart/2005/8/layout/hierarchy3"/>
    <dgm:cxn modelId="{54C1CE9F-E7F8-4BA4-92D8-BB5AE481704D}" type="presParOf" srcId="{17C10B53-2EFE-4905-B214-1D6D93E3EA4C}" destId="{C6005EB5-1576-4807-BD0C-5248C54D6C43}" srcOrd="1" destOrd="0" presId="urn:microsoft.com/office/officeart/2005/8/layout/hierarchy3"/>
    <dgm:cxn modelId="{9BCBBCE2-D23E-4CC0-9E37-B7A93DD0D111}" type="presParOf" srcId="{C6005EB5-1576-4807-BD0C-5248C54D6C43}" destId="{DD9D1910-BB31-4D98-97E8-A7E27CE7D581}" srcOrd="0" destOrd="0" presId="urn:microsoft.com/office/officeart/2005/8/layout/hierarchy3"/>
    <dgm:cxn modelId="{60DE3031-6CE0-4D2D-9D3B-BE648F37DB11}" type="presParOf" srcId="{C6005EB5-1576-4807-BD0C-5248C54D6C43}" destId="{E1C5FB58-EACD-4B0C-945D-18E46800D6F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E68822-119E-46E0-9608-3D1764648B71}" type="doc">
      <dgm:prSet loTypeId="urn:microsoft.com/office/officeart/2005/8/layout/chevron1" loCatId="process" qsTypeId="urn:microsoft.com/office/officeart/2005/8/quickstyle/3d7" qsCatId="3D" csTypeId="urn:microsoft.com/office/officeart/2005/8/colors/colorful4" csCatId="colorful" phldr="1"/>
      <dgm:spPr/>
    </dgm:pt>
    <dgm:pt modelId="{E7413C7C-65C3-4017-8CD5-E889DEDD1010}">
      <dgm:prSet phldrT="[Text]" custT="1"/>
      <dgm:spPr/>
      <dgm:t>
        <a:bodyPr/>
        <a:lstStyle/>
        <a:p>
          <a:r>
            <a:rPr lang="en-IN" sz="2400" b="1" dirty="0"/>
            <a:t>var a int </a:t>
          </a:r>
        </a:p>
      </dgm:t>
    </dgm:pt>
    <dgm:pt modelId="{F7B98104-1E3C-46C1-ADDC-64124D447C9A}" type="parTrans" cxnId="{485C5B08-913C-4EAB-B024-6A7E3F5EC998}">
      <dgm:prSet/>
      <dgm:spPr/>
      <dgm:t>
        <a:bodyPr/>
        <a:lstStyle/>
        <a:p>
          <a:endParaRPr lang="en-IN"/>
        </a:p>
      </dgm:t>
    </dgm:pt>
    <dgm:pt modelId="{6F072C92-4E61-4264-A962-76A2CF64B74D}" type="sibTrans" cxnId="{485C5B08-913C-4EAB-B024-6A7E3F5EC998}">
      <dgm:prSet/>
      <dgm:spPr/>
      <dgm:t>
        <a:bodyPr/>
        <a:lstStyle/>
        <a:p>
          <a:endParaRPr lang="en-IN"/>
        </a:p>
      </dgm:t>
    </dgm:pt>
    <dgm:pt modelId="{FC4992D4-A4F8-40F2-8816-50FAD11248A2}">
      <dgm:prSet phldrT="[Text]" custT="1"/>
      <dgm:spPr/>
      <dgm:t>
        <a:bodyPr/>
        <a:lstStyle/>
        <a:p>
          <a:r>
            <a:rPr lang="en-IN" sz="2400" b="1" dirty="0"/>
            <a:t>Var a int = 100</a:t>
          </a:r>
        </a:p>
      </dgm:t>
    </dgm:pt>
    <dgm:pt modelId="{DE5F69E8-92B3-476F-9381-6F8DD15509DA}" type="parTrans" cxnId="{FD8AB4B9-FEE9-49B6-8713-0A0D840742B6}">
      <dgm:prSet/>
      <dgm:spPr/>
      <dgm:t>
        <a:bodyPr/>
        <a:lstStyle/>
        <a:p>
          <a:endParaRPr lang="en-IN"/>
        </a:p>
      </dgm:t>
    </dgm:pt>
    <dgm:pt modelId="{8895C4AA-2EEA-4A4E-90F9-87309391A1EE}" type="sibTrans" cxnId="{FD8AB4B9-FEE9-49B6-8713-0A0D840742B6}">
      <dgm:prSet/>
      <dgm:spPr/>
      <dgm:t>
        <a:bodyPr/>
        <a:lstStyle/>
        <a:p>
          <a:endParaRPr lang="en-IN"/>
        </a:p>
      </dgm:t>
    </dgm:pt>
    <dgm:pt modelId="{147C0A17-C4C0-4418-AD6E-9D617C6B7D7B}">
      <dgm:prSet phldrT="[Text]" custT="1"/>
      <dgm:spPr/>
      <dgm:t>
        <a:bodyPr/>
        <a:lstStyle/>
        <a:p>
          <a:r>
            <a:rPr lang="en-IN" sz="2400" b="1" dirty="0"/>
            <a:t>a:=100</a:t>
          </a:r>
        </a:p>
      </dgm:t>
    </dgm:pt>
    <dgm:pt modelId="{0E2FAC77-9BEB-4C2C-95EA-93145DE853C2}" type="parTrans" cxnId="{1F61F4C8-7938-43C9-A83C-A948AEAA9EDA}">
      <dgm:prSet/>
      <dgm:spPr/>
      <dgm:t>
        <a:bodyPr/>
        <a:lstStyle/>
        <a:p>
          <a:endParaRPr lang="en-IN"/>
        </a:p>
      </dgm:t>
    </dgm:pt>
    <dgm:pt modelId="{1D35E5A2-6240-43E2-B924-6A5E9E789A60}" type="sibTrans" cxnId="{1F61F4C8-7938-43C9-A83C-A948AEAA9EDA}">
      <dgm:prSet/>
      <dgm:spPr/>
      <dgm:t>
        <a:bodyPr/>
        <a:lstStyle/>
        <a:p>
          <a:endParaRPr lang="en-IN"/>
        </a:p>
      </dgm:t>
    </dgm:pt>
    <dgm:pt modelId="{910DB931-7D73-49AD-97C0-F29A576BC133}" type="pres">
      <dgm:prSet presAssocID="{17E68822-119E-46E0-9608-3D1764648B71}" presName="Name0" presStyleCnt="0">
        <dgm:presLayoutVars>
          <dgm:dir/>
          <dgm:animLvl val="lvl"/>
          <dgm:resizeHandles val="exact"/>
        </dgm:presLayoutVars>
      </dgm:prSet>
      <dgm:spPr/>
    </dgm:pt>
    <dgm:pt modelId="{1F083B44-1747-42B8-9A8C-DDD2306CF56E}" type="pres">
      <dgm:prSet presAssocID="{E7413C7C-65C3-4017-8CD5-E889DEDD101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28481-ABCD-4F08-80B9-1C2089CEC83F}" type="pres">
      <dgm:prSet presAssocID="{6F072C92-4E61-4264-A962-76A2CF64B74D}" presName="parTxOnlySpace" presStyleCnt="0"/>
      <dgm:spPr/>
    </dgm:pt>
    <dgm:pt modelId="{D9E9D99D-6590-4B73-8856-3EB90A95F98E}" type="pres">
      <dgm:prSet presAssocID="{FC4992D4-A4F8-40F2-8816-50FAD11248A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2FE4C4E-E31F-44E1-AC01-8FA9C22D2662}" type="pres">
      <dgm:prSet presAssocID="{8895C4AA-2EEA-4A4E-90F9-87309391A1EE}" presName="parTxOnlySpace" presStyleCnt="0"/>
      <dgm:spPr/>
    </dgm:pt>
    <dgm:pt modelId="{8515702A-0568-477D-99A5-8A919771F64E}" type="pres">
      <dgm:prSet presAssocID="{147C0A17-C4C0-4418-AD6E-9D617C6B7D7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0249E01-C1E5-4672-89C6-0CF8C444355A}" type="presOf" srcId="{147C0A17-C4C0-4418-AD6E-9D617C6B7D7B}" destId="{8515702A-0568-477D-99A5-8A919771F64E}" srcOrd="0" destOrd="0" presId="urn:microsoft.com/office/officeart/2005/8/layout/chevron1"/>
    <dgm:cxn modelId="{485C5B08-913C-4EAB-B024-6A7E3F5EC998}" srcId="{17E68822-119E-46E0-9608-3D1764648B71}" destId="{E7413C7C-65C3-4017-8CD5-E889DEDD1010}" srcOrd="0" destOrd="0" parTransId="{F7B98104-1E3C-46C1-ADDC-64124D447C9A}" sibTransId="{6F072C92-4E61-4264-A962-76A2CF64B74D}"/>
    <dgm:cxn modelId="{E8D2CD0E-E320-45F8-9EF9-958585C397B5}" type="presOf" srcId="{E7413C7C-65C3-4017-8CD5-E889DEDD1010}" destId="{1F083B44-1747-42B8-9A8C-DDD2306CF56E}" srcOrd="0" destOrd="0" presId="urn:microsoft.com/office/officeart/2005/8/layout/chevron1"/>
    <dgm:cxn modelId="{FD8AB4B9-FEE9-49B6-8713-0A0D840742B6}" srcId="{17E68822-119E-46E0-9608-3D1764648B71}" destId="{FC4992D4-A4F8-40F2-8816-50FAD11248A2}" srcOrd="1" destOrd="0" parTransId="{DE5F69E8-92B3-476F-9381-6F8DD15509DA}" sibTransId="{8895C4AA-2EEA-4A4E-90F9-87309391A1EE}"/>
    <dgm:cxn modelId="{1F61F4C8-7938-43C9-A83C-A948AEAA9EDA}" srcId="{17E68822-119E-46E0-9608-3D1764648B71}" destId="{147C0A17-C4C0-4418-AD6E-9D617C6B7D7B}" srcOrd="2" destOrd="0" parTransId="{0E2FAC77-9BEB-4C2C-95EA-93145DE853C2}" sibTransId="{1D35E5A2-6240-43E2-B924-6A5E9E789A60}"/>
    <dgm:cxn modelId="{F98062E5-62D0-4708-BA99-70411DF9E9A6}" type="presOf" srcId="{FC4992D4-A4F8-40F2-8816-50FAD11248A2}" destId="{D9E9D99D-6590-4B73-8856-3EB90A95F98E}" srcOrd="0" destOrd="0" presId="urn:microsoft.com/office/officeart/2005/8/layout/chevron1"/>
    <dgm:cxn modelId="{EAF3C9E6-9209-4251-908B-E0FCA6F0515A}" type="presOf" srcId="{17E68822-119E-46E0-9608-3D1764648B71}" destId="{910DB931-7D73-49AD-97C0-F29A576BC133}" srcOrd="0" destOrd="0" presId="urn:microsoft.com/office/officeart/2005/8/layout/chevron1"/>
    <dgm:cxn modelId="{7537F22C-58BA-4AFA-B5E2-40E46719C64F}" type="presParOf" srcId="{910DB931-7D73-49AD-97C0-F29A576BC133}" destId="{1F083B44-1747-42B8-9A8C-DDD2306CF56E}" srcOrd="0" destOrd="0" presId="urn:microsoft.com/office/officeart/2005/8/layout/chevron1"/>
    <dgm:cxn modelId="{435C9541-21B1-4C00-BC7C-BBADBDCBE4B8}" type="presParOf" srcId="{910DB931-7D73-49AD-97C0-F29A576BC133}" destId="{7CE28481-ABCD-4F08-80B9-1C2089CEC83F}" srcOrd="1" destOrd="0" presId="urn:microsoft.com/office/officeart/2005/8/layout/chevron1"/>
    <dgm:cxn modelId="{688C551D-512F-4527-AB15-6FF326B575FC}" type="presParOf" srcId="{910DB931-7D73-49AD-97C0-F29A576BC133}" destId="{D9E9D99D-6590-4B73-8856-3EB90A95F98E}" srcOrd="2" destOrd="0" presId="urn:microsoft.com/office/officeart/2005/8/layout/chevron1"/>
    <dgm:cxn modelId="{DA5B67C6-2176-45F8-AB78-A3D3B554041D}" type="presParOf" srcId="{910DB931-7D73-49AD-97C0-F29A576BC133}" destId="{92FE4C4E-E31F-44E1-AC01-8FA9C22D2662}" srcOrd="3" destOrd="0" presId="urn:microsoft.com/office/officeart/2005/8/layout/chevron1"/>
    <dgm:cxn modelId="{51A17EAC-2E64-4A01-8DC6-0A8DF72AA5A4}" type="presParOf" srcId="{910DB931-7D73-49AD-97C0-F29A576BC133}" destId="{8515702A-0568-477D-99A5-8A919771F64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A3C907-712B-42C6-B535-CF3D117280ED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D0A0C01-B809-4C0A-9D6B-A8F90C6251E1}">
      <dgm:prSet phldrT="[Text]"/>
      <dgm:spPr/>
      <dgm:t>
        <a:bodyPr/>
        <a:lstStyle/>
        <a:p>
          <a:r>
            <a:rPr lang="en-US" b="1" dirty="0"/>
            <a:t>a := make([]int, 10)</a:t>
          </a:r>
          <a:endParaRPr lang="en-IN" b="1" dirty="0"/>
        </a:p>
      </dgm:t>
    </dgm:pt>
    <dgm:pt modelId="{AA47E5AC-A159-4BD6-82D5-898BEE6A3A29}" type="parTrans" cxnId="{84F521EF-9F9A-4876-ABB1-B8849D9888B6}">
      <dgm:prSet/>
      <dgm:spPr/>
      <dgm:t>
        <a:bodyPr/>
        <a:lstStyle/>
        <a:p>
          <a:endParaRPr lang="en-IN"/>
        </a:p>
      </dgm:t>
    </dgm:pt>
    <dgm:pt modelId="{FE690BCF-AA92-4789-A575-DD2D6A3E7DCE}" type="sibTrans" cxnId="{84F521EF-9F9A-4876-ABB1-B8849D9888B6}">
      <dgm:prSet/>
      <dgm:spPr/>
      <dgm:t>
        <a:bodyPr/>
        <a:lstStyle/>
        <a:p>
          <a:endParaRPr lang="en-IN"/>
        </a:p>
      </dgm:t>
    </dgm:pt>
    <dgm:pt modelId="{10C20B02-47A1-4C25-99B1-C54CDE91D074}">
      <dgm:prSet phldrT="[Text]"/>
      <dgm:spPr/>
      <dgm:t>
        <a:bodyPr/>
        <a:lstStyle/>
        <a:p>
          <a:r>
            <a:rPr lang="en-US" dirty="0"/>
            <a:t>Creating Slice with capacity and length == 10.</a:t>
          </a:r>
          <a:endParaRPr lang="en-IN" dirty="0"/>
        </a:p>
      </dgm:t>
    </dgm:pt>
    <dgm:pt modelId="{C4F8377D-42B8-4C7D-9DE6-666F9EA02FB5}" type="parTrans" cxnId="{5ABCFD39-B548-48B4-9838-ADA0AE00EFCE}">
      <dgm:prSet/>
      <dgm:spPr/>
      <dgm:t>
        <a:bodyPr/>
        <a:lstStyle/>
        <a:p>
          <a:endParaRPr lang="en-IN"/>
        </a:p>
      </dgm:t>
    </dgm:pt>
    <dgm:pt modelId="{F996442E-D647-4F71-83E9-7E011C7D261F}" type="sibTrans" cxnId="{5ABCFD39-B548-48B4-9838-ADA0AE00EFCE}">
      <dgm:prSet/>
      <dgm:spPr/>
      <dgm:t>
        <a:bodyPr/>
        <a:lstStyle/>
        <a:p>
          <a:endParaRPr lang="en-IN"/>
        </a:p>
      </dgm:t>
    </dgm:pt>
    <dgm:pt modelId="{0ECD98D5-19F0-4B5E-AC41-85FD8E8B6C57}">
      <dgm:prSet phldrT="[Text]"/>
      <dgm:spPr/>
      <dgm:t>
        <a:bodyPr/>
        <a:lstStyle/>
        <a:p>
          <a:r>
            <a:rPr lang="en-US" b="1" dirty="0"/>
            <a:t>a := make([]int, 10,100)</a:t>
          </a:r>
          <a:endParaRPr lang="en-IN" b="1" dirty="0"/>
        </a:p>
      </dgm:t>
    </dgm:pt>
    <dgm:pt modelId="{01D784DE-2144-4C29-B583-7BE1DC488864}" type="parTrans" cxnId="{EA543077-9E46-4B2F-897F-A9E6A00EE880}">
      <dgm:prSet/>
      <dgm:spPr/>
      <dgm:t>
        <a:bodyPr/>
        <a:lstStyle/>
        <a:p>
          <a:endParaRPr lang="en-IN"/>
        </a:p>
      </dgm:t>
    </dgm:pt>
    <dgm:pt modelId="{33726F48-E8CF-453D-AD73-CB1E0F9DED5C}" type="sibTrans" cxnId="{EA543077-9E46-4B2F-897F-A9E6A00EE880}">
      <dgm:prSet/>
      <dgm:spPr/>
      <dgm:t>
        <a:bodyPr/>
        <a:lstStyle/>
        <a:p>
          <a:endParaRPr lang="en-IN"/>
        </a:p>
      </dgm:t>
    </dgm:pt>
    <dgm:pt modelId="{A197409D-52AE-4CBF-BFA1-506081E14166}">
      <dgm:prSet phldrT="[Text]"/>
      <dgm:spPr/>
      <dgm:t>
        <a:bodyPr/>
        <a:lstStyle/>
        <a:p>
          <a:r>
            <a:rPr lang="en-US" dirty="0"/>
            <a:t>Slice with length == 10 and capacity == 100.</a:t>
          </a:r>
          <a:endParaRPr lang="en-IN" dirty="0"/>
        </a:p>
      </dgm:t>
    </dgm:pt>
    <dgm:pt modelId="{B2080CBC-3A39-4E3A-A4E2-1691D6C1C440}" type="parTrans" cxnId="{D3B05155-A4C6-44FA-A849-D6C64027337A}">
      <dgm:prSet/>
      <dgm:spPr/>
      <dgm:t>
        <a:bodyPr/>
        <a:lstStyle/>
        <a:p>
          <a:endParaRPr lang="en-IN"/>
        </a:p>
      </dgm:t>
    </dgm:pt>
    <dgm:pt modelId="{1EF4D4ED-4FFE-4CE3-A6BF-8A4AD2B1E2C3}" type="sibTrans" cxnId="{D3B05155-A4C6-44FA-A849-D6C64027337A}">
      <dgm:prSet/>
      <dgm:spPr/>
      <dgm:t>
        <a:bodyPr/>
        <a:lstStyle/>
        <a:p>
          <a:endParaRPr lang="en-IN"/>
        </a:p>
      </dgm:t>
    </dgm:pt>
    <dgm:pt modelId="{82DF5BB9-D9AD-42C3-89F6-D6DA981014FE}">
      <dgm:prSet phldrT="[Text]" custT="1"/>
      <dgm:spPr/>
      <dgm:t>
        <a:bodyPr/>
        <a:lstStyle/>
        <a:p>
          <a:r>
            <a:rPr lang="en-US" sz="2700" b="1" i="0" dirty="0" err="1"/>
            <a:t>myArray</a:t>
          </a:r>
          <a:r>
            <a:rPr lang="en-US" sz="2700" b="1" i="0" dirty="0"/>
            <a:t> := [10]int{0,1,2,3,4,5,6,7,8,9)</a:t>
          </a:r>
          <a:br>
            <a:rPr lang="en-US" sz="2000" b="1" i="0" dirty="0"/>
          </a:br>
          <a:r>
            <a:rPr lang="en-US" sz="2700" b="0" i="0" dirty="0"/>
            <a:t>mySlice1 := </a:t>
          </a:r>
          <a:r>
            <a:rPr lang="en-US" sz="2700" b="0" i="0" dirty="0" err="1"/>
            <a:t>myArray</a:t>
          </a:r>
          <a:r>
            <a:rPr lang="en-US" sz="2700" b="0" i="0" dirty="0"/>
            <a:t>[1:5]</a:t>
          </a:r>
          <a:endParaRPr lang="en-IN" sz="2700" dirty="0"/>
        </a:p>
      </dgm:t>
    </dgm:pt>
    <dgm:pt modelId="{9AEF6ADD-620D-4357-A661-442C06BD69FB}" type="parTrans" cxnId="{A47F87C4-09FB-422F-BB1C-12F187C28EFC}">
      <dgm:prSet/>
      <dgm:spPr/>
      <dgm:t>
        <a:bodyPr/>
        <a:lstStyle/>
        <a:p>
          <a:endParaRPr lang="en-IN"/>
        </a:p>
      </dgm:t>
    </dgm:pt>
    <dgm:pt modelId="{42327331-2FE7-4729-82DF-74718D9D0211}" type="sibTrans" cxnId="{A47F87C4-09FB-422F-BB1C-12F187C28EFC}">
      <dgm:prSet/>
      <dgm:spPr/>
      <dgm:t>
        <a:bodyPr/>
        <a:lstStyle/>
        <a:p>
          <a:endParaRPr lang="en-IN"/>
        </a:p>
      </dgm:t>
    </dgm:pt>
    <dgm:pt modelId="{A61F1FB9-851A-4FE9-94B2-B341A249AE36}">
      <dgm:prSet/>
      <dgm:spPr/>
      <dgm:t>
        <a:bodyPr/>
        <a:lstStyle/>
        <a:p>
          <a:r>
            <a:rPr lang="en-US" b="0" i="0" dirty="0"/>
            <a:t>firstly we need an array</a:t>
          </a:r>
          <a:endParaRPr lang="en-IN" dirty="0"/>
        </a:p>
      </dgm:t>
    </dgm:pt>
    <dgm:pt modelId="{DA31B96A-D40F-406A-AB6C-AA511EC036B2}" type="parTrans" cxnId="{2A8B3639-4393-4144-B9D1-3B77E2B4ED8E}">
      <dgm:prSet/>
      <dgm:spPr/>
      <dgm:t>
        <a:bodyPr/>
        <a:lstStyle/>
        <a:p>
          <a:endParaRPr lang="en-IN"/>
        </a:p>
      </dgm:t>
    </dgm:pt>
    <dgm:pt modelId="{232CBD0F-02A1-43CF-B3A5-F571CA68F412}" type="sibTrans" cxnId="{2A8B3639-4393-4144-B9D1-3B77E2B4ED8E}">
      <dgm:prSet/>
      <dgm:spPr/>
      <dgm:t>
        <a:bodyPr/>
        <a:lstStyle/>
        <a:p>
          <a:endParaRPr lang="en-IN"/>
        </a:p>
      </dgm:t>
    </dgm:pt>
    <dgm:pt modelId="{2AE8AFFF-364A-411F-A4E8-C2D77FF1C49A}">
      <dgm:prSet/>
      <dgm:spPr/>
      <dgm:t>
        <a:bodyPr/>
        <a:lstStyle/>
        <a:p>
          <a:r>
            <a:rPr lang="en-US" b="0" i="0" dirty="0"/>
            <a:t>slice from 1st up to 5th</a:t>
          </a:r>
          <a:br>
            <a:rPr lang="en-US" b="0" i="0" dirty="0"/>
          </a:br>
          <a:r>
            <a:rPr lang="en-US" b="0" i="0" dirty="0"/>
            <a:t>element, so [1 2 3 4]</a:t>
          </a:r>
          <a:endParaRPr lang="en-IN" dirty="0"/>
        </a:p>
      </dgm:t>
    </dgm:pt>
    <dgm:pt modelId="{92A98366-57EE-46A9-9655-1CDF21C9496A}" type="parTrans" cxnId="{52BC2879-1F88-4E77-838A-A2D7063AF18C}">
      <dgm:prSet/>
      <dgm:spPr/>
      <dgm:t>
        <a:bodyPr/>
        <a:lstStyle/>
        <a:p>
          <a:endParaRPr lang="en-IN"/>
        </a:p>
      </dgm:t>
    </dgm:pt>
    <dgm:pt modelId="{E7E7054E-0435-47D9-8F76-4170F7B1556C}" type="sibTrans" cxnId="{52BC2879-1F88-4E77-838A-A2D7063AF18C}">
      <dgm:prSet/>
      <dgm:spPr/>
      <dgm:t>
        <a:bodyPr/>
        <a:lstStyle/>
        <a:p>
          <a:endParaRPr lang="en-IN"/>
        </a:p>
      </dgm:t>
    </dgm:pt>
    <dgm:pt modelId="{117D0D6A-C1D7-4BED-82C0-E1ABB2AD1F74}" type="pres">
      <dgm:prSet presAssocID="{10A3C907-712B-42C6-B535-CF3D117280E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E29221-0DC2-47D9-9051-D4BF97FFD0AC}" type="pres">
      <dgm:prSet presAssocID="{5D0A0C01-B809-4C0A-9D6B-A8F90C6251E1}" presName="root" presStyleCnt="0"/>
      <dgm:spPr/>
    </dgm:pt>
    <dgm:pt modelId="{E6C4F8BC-E573-46D8-97D2-AECFFE83FE0B}" type="pres">
      <dgm:prSet presAssocID="{5D0A0C01-B809-4C0A-9D6B-A8F90C6251E1}" presName="rootComposite" presStyleCnt="0"/>
      <dgm:spPr/>
    </dgm:pt>
    <dgm:pt modelId="{316858FE-9CB6-4822-87D4-93596BCDE003}" type="pres">
      <dgm:prSet presAssocID="{5D0A0C01-B809-4C0A-9D6B-A8F90C6251E1}" presName="rootText" presStyleLbl="node1" presStyleIdx="0" presStyleCnt="3"/>
      <dgm:spPr/>
    </dgm:pt>
    <dgm:pt modelId="{621328E5-8E30-4F65-82DB-8A4494B00D0D}" type="pres">
      <dgm:prSet presAssocID="{5D0A0C01-B809-4C0A-9D6B-A8F90C6251E1}" presName="rootConnector" presStyleLbl="node1" presStyleIdx="0" presStyleCnt="3"/>
      <dgm:spPr/>
    </dgm:pt>
    <dgm:pt modelId="{1D24DFC2-503A-490C-A88A-776711494B50}" type="pres">
      <dgm:prSet presAssocID="{5D0A0C01-B809-4C0A-9D6B-A8F90C6251E1}" presName="childShape" presStyleCnt="0"/>
      <dgm:spPr/>
    </dgm:pt>
    <dgm:pt modelId="{B6B6199E-CF06-40CD-A18F-E5DDBD3F0997}" type="pres">
      <dgm:prSet presAssocID="{C4F8377D-42B8-4C7D-9DE6-666F9EA02FB5}" presName="Name13" presStyleLbl="parChTrans1D2" presStyleIdx="0" presStyleCnt="4"/>
      <dgm:spPr/>
    </dgm:pt>
    <dgm:pt modelId="{D632B571-56AB-4BA2-85EF-726F6BBF7E27}" type="pres">
      <dgm:prSet presAssocID="{10C20B02-47A1-4C25-99B1-C54CDE91D074}" presName="childText" presStyleLbl="bgAcc1" presStyleIdx="0" presStyleCnt="4">
        <dgm:presLayoutVars>
          <dgm:bulletEnabled val="1"/>
        </dgm:presLayoutVars>
      </dgm:prSet>
      <dgm:spPr/>
    </dgm:pt>
    <dgm:pt modelId="{313637E9-7A75-4C2D-8BDB-15D66E0DC2F7}" type="pres">
      <dgm:prSet presAssocID="{0ECD98D5-19F0-4B5E-AC41-85FD8E8B6C57}" presName="root" presStyleCnt="0"/>
      <dgm:spPr/>
    </dgm:pt>
    <dgm:pt modelId="{B450E897-F0B7-43CE-B976-4482505A44BC}" type="pres">
      <dgm:prSet presAssocID="{0ECD98D5-19F0-4B5E-AC41-85FD8E8B6C57}" presName="rootComposite" presStyleCnt="0"/>
      <dgm:spPr/>
    </dgm:pt>
    <dgm:pt modelId="{5B7E4B58-D7A6-40B1-8757-ADA5C3F13EB3}" type="pres">
      <dgm:prSet presAssocID="{0ECD98D5-19F0-4B5E-AC41-85FD8E8B6C57}" presName="rootText" presStyleLbl="node1" presStyleIdx="1" presStyleCnt="3"/>
      <dgm:spPr/>
    </dgm:pt>
    <dgm:pt modelId="{ABFBE1D2-03C6-4BDF-99E9-F1703CB94D8D}" type="pres">
      <dgm:prSet presAssocID="{0ECD98D5-19F0-4B5E-AC41-85FD8E8B6C57}" presName="rootConnector" presStyleLbl="node1" presStyleIdx="1" presStyleCnt="3"/>
      <dgm:spPr/>
    </dgm:pt>
    <dgm:pt modelId="{1F035E50-F2CA-4AA0-A45B-2CF96A59E1D8}" type="pres">
      <dgm:prSet presAssocID="{0ECD98D5-19F0-4B5E-AC41-85FD8E8B6C57}" presName="childShape" presStyleCnt="0"/>
      <dgm:spPr/>
    </dgm:pt>
    <dgm:pt modelId="{90E15289-672A-410D-BA56-3A0D49AAAF4E}" type="pres">
      <dgm:prSet presAssocID="{B2080CBC-3A39-4E3A-A4E2-1691D6C1C440}" presName="Name13" presStyleLbl="parChTrans1D2" presStyleIdx="1" presStyleCnt="4"/>
      <dgm:spPr/>
    </dgm:pt>
    <dgm:pt modelId="{C74FF40F-A102-4FCE-A8AA-930696951F91}" type="pres">
      <dgm:prSet presAssocID="{A197409D-52AE-4CBF-BFA1-506081E14166}" presName="childText" presStyleLbl="bgAcc1" presStyleIdx="1" presStyleCnt="4">
        <dgm:presLayoutVars>
          <dgm:bulletEnabled val="1"/>
        </dgm:presLayoutVars>
      </dgm:prSet>
      <dgm:spPr/>
    </dgm:pt>
    <dgm:pt modelId="{E4BE1B88-3D02-4E1C-AD1A-1E6568555FDD}" type="pres">
      <dgm:prSet presAssocID="{82DF5BB9-D9AD-42C3-89F6-D6DA981014FE}" presName="root" presStyleCnt="0"/>
      <dgm:spPr/>
    </dgm:pt>
    <dgm:pt modelId="{ACF25A86-F08F-45B3-8619-2083C0741613}" type="pres">
      <dgm:prSet presAssocID="{82DF5BB9-D9AD-42C3-89F6-D6DA981014FE}" presName="rootComposite" presStyleCnt="0"/>
      <dgm:spPr/>
    </dgm:pt>
    <dgm:pt modelId="{F564B9C5-98FC-448E-BBA4-8F04F728F3FE}" type="pres">
      <dgm:prSet presAssocID="{82DF5BB9-D9AD-42C3-89F6-D6DA981014FE}" presName="rootText" presStyleLbl="node1" presStyleIdx="2" presStyleCnt="3" custScaleX="302239" custScaleY="152459" custLinFactNeighborX="44266" custLinFactNeighborY="9157"/>
      <dgm:spPr/>
    </dgm:pt>
    <dgm:pt modelId="{D22B880B-1048-4263-BF04-3D63A4D20F4F}" type="pres">
      <dgm:prSet presAssocID="{82DF5BB9-D9AD-42C3-89F6-D6DA981014FE}" presName="rootConnector" presStyleLbl="node1" presStyleIdx="2" presStyleCnt="3"/>
      <dgm:spPr/>
    </dgm:pt>
    <dgm:pt modelId="{162086D7-A16C-4448-B39A-9D63217C96D8}" type="pres">
      <dgm:prSet presAssocID="{82DF5BB9-D9AD-42C3-89F6-D6DA981014FE}" presName="childShape" presStyleCnt="0"/>
      <dgm:spPr/>
    </dgm:pt>
    <dgm:pt modelId="{AEC3A269-6A5D-4FB5-ACDC-3D358C293CAA}" type="pres">
      <dgm:prSet presAssocID="{DA31B96A-D40F-406A-AB6C-AA511EC036B2}" presName="Name13" presStyleLbl="parChTrans1D2" presStyleIdx="2" presStyleCnt="4"/>
      <dgm:spPr/>
    </dgm:pt>
    <dgm:pt modelId="{8F7290C3-3B9F-40E6-98D3-78BBA406260D}" type="pres">
      <dgm:prSet presAssocID="{A61F1FB9-851A-4FE9-94B2-B341A249AE36}" presName="childText" presStyleLbl="bgAcc1" presStyleIdx="2" presStyleCnt="4" custLinFactNeighborX="77245" custLinFactNeighborY="2943">
        <dgm:presLayoutVars>
          <dgm:bulletEnabled val="1"/>
        </dgm:presLayoutVars>
      </dgm:prSet>
      <dgm:spPr/>
    </dgm:pt>
    <dgm:pt modelId="{6066DACA-F95D-4EDC-A767-27BEA429B602}" type="pres">
      <dgm:prSet presAssocID="{92A98366-57EE-46A9-9655-1CDF21C9496A}" presName="Name13" presStyleLbl="parChTrans1D2" presStyleIdx="3" presStyleCnt="4"/>
      <dgm:spPr/>
    </dgm:pt>
    <dgm:pt modelId="{B46E46EA-0318-478D-82F4-85647AD2CDA4}" type="pres">
      <dgm:prSet presAssocID="{2AE8AFFF-364A-411F-A4E8-C2D77FF1C49A}" presName="childText" presStyleLbl="bgAcc1" presStyleIdx="3" presStyleCnt="4" custLinFactNeighborX="77245" custLinFactNeighborY="-4904">
        <dgm:presLayoutVars>
          <dgm:bulletEnabled val="1"/>
        </dgm:presLayoutVars>
      </dgm:prSet>
      <dgm:spPr/>
    </dgm:pt>
  </dgm:ptLst>
  <dgm:cxnLst>
    <dgm:cxn modelId="{423D6611-6A5A-4AE0-9219-91639E0FE394}" type="presOf" srcId="{92A98366-57EE-46A9-9655-1CDF21C9496A}" destId="{6066DACA-F95D-4EDC-A767-27BEA429B602}" srcOrd="0" destOrd="0" presId="urn:microsoft.com/office/officeart/2005/8/layout/hierarchy3"/>
    <dgm:cxn modelId="{62BE242B-D1B3-4282-B3D7-606E5228B0FB}" type="presOf" srcId="{82DF5BB9-D9AD-42C3-89F6-D6DA981014FE}" destId="{D22B880B-1048-4263-BF04-3D63A4D20F4F}" srcOrd="1" destOrd="0" presId="urn:microsoft.com/office/officeart/2005/8/layout/hierarchy3"/>
    <dgm:cxn modelId="{90EA2B34-E12C-448F-8076-F8749A0A0CCC}" type="presOf" srcId="{82DF5BB9-D9AD-42C3-89F6-D6DA981014FE}" destId="{F564B9C5-98FC-448E-BBA4-8F04F728F3FE}" srcOrd="0" destOrd="0" presId="urn:microsoft.com/office/officeart/2005/8/layout/hierarchy3"/>
    <dgm:cxn modelId="{2A8B3639-4393-4144-B9D1-3B77E2B4ED8E}" srcId="{82DF5BB9-D9AD-42C3-89F6-D6DA981014FE}" destId="{A61F1FB9-851A-4FE9-94B2-B341A249AE36}" srcOrd="0" destOrd="0" parTransId="{DA31B96A-D40F-406A-AB6C-AA511EC036B2}" sibTransId="{232CBD0F-02A1-43CF-B3A5-F571CA68F412}"/>
    <dgm:cxn modelId="{5ABCFD39-B548-48B4-9838-ADA0AE00EFCE}" srcId="{5D0A0C01-B809-4C0A-9D6B-A8F90C6251E1}" destId="{10C20B02-47A1-4C25-99B1-C54CDE91D074}" srcOrd="0" destOrd="0" parTransId="{C4F8377D-42B8-4C7D-9DE6-666F9EA02FB5}" sibTransId="{F996442E-D647-4F71-83E9-7E011C7D261F}"/>
    <dgm:cxn modelId="{0A2ED54C-32F0-4E1B-8222-722484142D73}" type="presOf" srcId="{DA31B96A-D40F-406A-AB6C-AA511EC036B2}" destId="{AEC3A269-6A5D-4FB5-ACDC-3D358C293CAA}" srcOrd="0" destOrd="0" presId="urn:microsoft.com/office/officeart/2005/8/layout/hierarchy3"/>
    <dgm:cxn modelId="{71684953-F6A6-4608-A71B-850B3FB6D4C2}" type="presOf" srcId="{5D0A0C01-B809-4C0A-9D6B-A8F90C6251E1}" destId="{621328E5-8E30-4F65-82DB-8A4494B00D0D}" srcOrd="1" destOrd="0" presId="urn:microsoft.com/office/officeart/2005/8/layout/hierarchy3"/>
    <dgm:cxn modelId="{D3B05155-A4C6-44FA-A849-D6C64027337A}" srcId="{0ECD98D5-19F0-4B5E-AC41-85FD8E8B6C57}" destId="{A197409D-52AE-4CBF-BFA1-506081E14166}" srcOrd="0" destOrd="0" parTransId="{B2080CBC-3A39-4E3A-A4E2-1691D6C1C440}" sibTransId="{1EF4D4ED-4FFE-4CE3-A6BF-8A4AD2B1E2C3}"/>
    <dgm:cxn modelId="{B4D6C969-7A1A-405A-930C-C4C6AC922AA5}" type="presOf" srcId="{C4F8377D-42B8-4C7D-9DE6-666F9EA02FB5}" destId="{B6B6199E-CF06-40CD-A18F-E5DDBD3F0997}" srcOrd="0" destOrd="0" presId="urn:microsoft.com/office/officeart/2005/8/layout/hierarchy3"/>
    <dgm:cxn modelId="{B0261573-3292-49AB-9C0C-CEC2B5DEA45C}" type="presOf" srcId="{5D0A0C01-B809-4C0A-9D6B-A8F90C6251E1}" destId="{316858FE-9CB6-4822-87D4-93596BCDE003}" srcOrd="0" destOrd="0" presId="urn:microsoft.com/office/officeart/2005/8/layout/hierarchy3"/>
    <dgm:cxn modelId="{EA543077-9E46-4B2F-897F-A9E6A00EE880}" srcId="{10A3C907-712B-42C6-B535-CF3D117280ED}" destId="{0ECD98D5-19F0-4B5E-AC41-85FD8E8B6C57}" srcOrd="1" destOrd="0" parTransId="{01D784DE-2144-4C29-B583-7BE1DC488864}" sibTransId="{33726F48-E8CF-453D-AD73-CB1E0F9DED5C}"/>
    <dgm:cxn modelId="{52BC2879-1F88-4E77-838A-A2D7063AF18C}" srcId="{82DF5BB9-D9AD-42C3-89F6-D6DA981014FE}" destId="{2AE8AFFF-364A-411F-A4E8-C2D77FF1C49A}" srcOrd="1" destOrd="0" parTransId="{92A98366-57EE-46A9-9655-1CDF21C9496A}" sibTransId="{E7E7054E-0435-47D9-8F76-4170F7B1556C}"/>
    <dgm:cxn modelId="{EE0D329A-6E17-4665-B6CB-F149E5F0249D}" type="presOf" srcId="{10C20B02-47A1-4C25-99B1-C54CDE91D074}" destId="{D632B571-56AB-4BA2-85EF-726F6BBF7E27}" srcOrd="0" destOrd="0" presId="urn:microsoft.com/office/officeart/2005/8/layout/hierarchy3"/>
    <dgm:cxn modelId="{5185D89C-0432-4C86-A24C-A14E5D188277}" type="presOf" srcId="{0ECD98D5-19F0-4B5E-AC41-85FD8E8B6C57}" destId="{ABFBE1D2-03C6-4BDF-99E9-F1703CB94D8D}" srcOrd="1" destOrd="0" presId="urn:microsoft.com/office/officeart/2005/8/layout/hierarchy3"/>
    <dgm:cxn modelId="{C30BF3A1-47AF-4C3E-B29A-B9EBF57E7EFB}" type="presOf" srcId="{0ECD98D5-19F0-4B5E-AC41-85FD8E8B6C57}" destId="{5B7E4B58-D7A6-40B1-8757-ADA5C3F13EB3}" srcOrd="0" destOrd="0" presId="urn:microsoft.com/office/officeart/2005/8/layout/hierarchy3"/>
    <dgm:cxn modelId="{D98510A6-FD00-4E84-9ADB-7D635D7E9169}" type="presOf" srcId="{2AE8AFFF-364A-411F-A4E8-C2D77FF1C49A}" destId="{B46E46EA-0318-478D-82F4-85647AD2CDA4}" srcOrd="0" destOrd="0" presId="urn:microsoft.com/office/officeart/2005/8/layout/hierarchy3"/>
    <dgm:cxn modelId="{0607D2B2-C8C7-42A1-96FB-860552B4EBFC}" type="presOf" srcId="{B2080CBC-3A39-4E3A-A4E2-1691D6C1C440}" destId="{90E15289-672A-410D-BA56-3A0D49AAAF4E}" srcOrd="0" destOrd="0" presId="urn:microsoft.com/office/officeart/2005/8/layout/hierarchy3"/>
    <dgm:cxn modelId="{21A8F6B6-CBFE-430E-A50C-71B069936735}" type="presOf" srcId="{A197409D-52AE-4CBF-BFA1-506081E14166}" destId="{C74FF40F-A102-4FCE-A8AA-930696951F91}" srcOrd="0" destOrd="0" presId="urn:microsoft.com/office/officeart/2005/8/layout/hierarchy3"/>
    <dgm:cxn modelId="{A47F87C4-09FB-422F-BB1C-12F187C28EFC}" srcId="{10A3C907-712B-42C6-B535-CF3D117280ED}" destId="{82DF5BB9-D9AD-42C3-89F6-D6DA981014FE}" srcOrd="2" destOrd="0" parTransId="{9AEF6ADD-620D-4357-A661-442C06BD69FB}" sibTransId="{42327331-2FE7-4729-82DF-74718D9D0211}"/>
    <dgm:cxn modelId="{173ECED5-B748-41FF-B4DC-1000FE965C5E}" type="presOf" srcId="{10A3C907-712B-42C6-B535-CF3D117280ED}" destId="{117D0D6A-C1D7-4BED-82C0-E1ABB2AD1F74}" srcOrd="0" destOrd="0" presId="urn:microsoft.com/office/officeart/2005/8/layout/hierarchy3"/>
    <dgm:cxn modelId="{ACA81CE4-07AA-4892-B90A-A19308C71784}" type="presOf" srcId="{A61F1FB9-851A-4FE9-94B2-B341A249AE36}" destId="{8F7290C3-3B9F-40E6-98D3-78BBA406260D}" srcOrd="0" destOrd="0" presId="urn:microsoft.com/office/officeart/2005/8/layout/hierarchy3"/>
    <dgm:cxn modelId="{84F521EF-9F9A-4876-ABB1-B8849D9888B6}" srcId="{10A3C907-712B-42C6-B535-CF3D117280ED}" destId="{5D0A0C01-B809-4C0A-9D6B-A8F90C6251E1}" srcOrd="0" destOrd="0" parTransId="{AA47E5AC-A159-4BD6-82D5-898BEE6A3A29}" sibTransId="{FE690BCF-AA92-4789-A575-DD2D6A3E7DCE}"/>
    <dgm:cxn modelId="{9747CF5C-84A8-4917-B058-CD234A254C32}" type="presParOf" srcId="{117D0D6A-C1D7-4BED-82C0-E1ABB2AD1F74}" destId="{EBE29221-0DC2-47D9-9051-D4BF97FFD0AC}" srcOrd="0" destOrd="0" presId="urn:microsoft.com/office/officeart/2005/8/layout/hierarchy3"/>
    <dgm:cxn modelId="{566D1446-56D1-4210-BEB4-C6F96DE690D4}" type="presParOf" srcId="{EBE29221-0DC2-47D9-9051-D4BF97FFD0AC}" destId="{E6C4F8BC-E573-46D8-97D2-AECFFE83FE0B}" srcOrd="0" destOrd="0" presId="urn:microsoft.com/office/officeart/2005/8/layout/hierarchy3"/>
    <dgm:cxn modelId="{28A46DE6-A9B4-4DCE-A6BB-476B6DED158A}" type="presParOf" srcId="{E6C4F8BC-E573-46D8-97D2-AECFFE83FE0B}" destId="{316858FE-9CB6-4822-87D4-93596BCDE003}" srcOrd="0" destOrd="0" presId="urn:microsoft.com/office/officeart/2005/8/layout/hierarchy3"/>
    <dgm:cxn modelId="{FE721208-77A9-450D-B7C1-B36AED8F0D04}" type="presParOf" srcId="{E6C4F8BC-E573-46D8-97D2-AECFFE83FE0B}" destId="{621328E5-8E30-4F65-82DB-8A4494B00D0D}" srcOrd="1" destOrd="0" presId="urn:microsoft.com/office/officeart/2005/8/layout/hierarchy3"/>
    <dgm:cxn modelId="{30628B6E-8D4E-4C29-95E7-8EE0F24BD7BC}" type="presParOf" srcId="{EBE29221-0DC2-47D9-9051-D4BF97FFD0AC}" destId="{1D24DFC2-503A-490C-A88A-776711494B50}" srcOrd="1" destOrd="0" presId="urn:microsoft.com/office/officeart/2005/8/layout/hierarchy3"/>
    <dgm:cxn modelId="{D9BB42EE-4ECC-4EE9-8EBB-E7DD9FBB3EB0}" type="presParOf" srcId="{1D24DFC2-503A-490C-A88A-776711494B50}" destId="{B6B6199E-CF06-40CD-A18F-E5DDBD3F0997}" srcOrd="0" destOrd="0" presId="urn:microsoft.com/office/officeart/2005/8/layout/hierarchy3"/>
    <dgm:cxn modelId="{C72E9419-D8DB-4AA8-9673-6C316648E96B}" type="presParOf" srcId="{1D24DFC2-503A-490C-A88A-776711494B50}" destId="{D632B571-56AB-4BA2-85EF-726F6BBF7E27}" srcOrd="1" destOrd="0" presId="urn:microsoft.com/office/officeart/2005/8/layout/hierarchy3"/>
    <dgm:cxn modelId="{6D3CB86A-59B3-4927-8A33-8DE2F5015182}" type="presParOf" srcId="{117D0D6A-C1D7-4BED-82C0-E1ABB2AD1F74}" destId="{313637E9-7A75-4C2D-8BDB-15D66E0DC2F7}" srcOrd="1" destOrd="0" presId="urn:microsoft.com/office/officeart/2005/8/layout/hierarchy3"/>
    <dgm:cxn modelId="{F2D8C542-4136-4B02-B11E-775F747D4040}" type="presParOf" srcId="{313637E9-7A75-4C2D-8BDB-15D66E0DC2F7}" destId="{B450E897-F0B7-43CE-B976-4482505A44BC}" srcOrd="0" destOrd="0" presId="urn:microsoft.com/office/officeart/2005/8/layout/hierarchy3"/>
    <dgm:cxn modelId="{1DBBFBA6-5435-48A8-88A0-F35EC5E81BAC}" type="presParOf" srcId="{B450E897-F0B7-43CE-B976-4482505A44BC}" destId="{5B7E4B58-D7A6-40B1-8757-ADA5C3F13EB3}" srcOrd="0" destOrd="0" presId="urn:microsoft.com/office/officeart/2005/8/layout/hierarchy3"/>
    <dgm:cxn modelId="{AF582BDD-6937-4BAB-BE0F-30B744A87364}" type="presParOf" srcId="{B450E897-F0B7-43CE-B976-4482505A44BC}" destId="{ABFBE1D2-03C6-4BDF-99E9-F1703CB94D8D}" srcOrd="1" destOrd="0" presId="urn:microsoft.com/office/officeart/2005/8/layout/hierarchy3"/>
    <dgm:cxn modelId="{8AB7C67B-D172-4338-8ECB-88F3C0AD39FE}" type="presParOf" srcId="{313637E9-7A75-4C2D-8BDB-15D66E0DC2F7}" destId="{1F035E50-F2CA-4AA0-A45B-2CF96A59E1D8}" srcOrd="1" destOrd="0" presId="urn:microsoft.com/office/officeart/2005/8/layout/hierarchy3"/>
    <dgm:cxn modelId="{A4D295D8-8E1E-4427-8832-299128A54E17}" type="presParOf" srcId="{1F035E50-F2CA-4AA0-A45B-2CF96A59E1D8}" destId="{90E15289-672A-410D-BA56-3A0D49AAAF4E}" srcOrd="0" destOrd="0" presId="urn:microsoft.com/office/officeart/2005/8/layout/hierarchy3"/>
    <dgm:cxn modelId="{559DE75D-A7B3-4488-BB36-431833482319}" type="presParOf" srcId="{1F035E50-F2CA-4AA0-A45B-2CF96A59E1D8}" destId="{C74FF40F-A102-4FCE-A8AA-930696951F91}" srcOrd="1" destOrd="0" presId="urn:microsoft.com/office/officeart/2005/8/layout/hierarchy3"/>
    <dgm:cxn modelId="{2474DD16-8E16-4D9D-80B7-B25BCB987BDF}" type="presParOf" srcId="{117D0D6A-C1D7-4BED-82C0-E1ABB2AD1F74}" destId="{E4BE1B88-3D02-4E1C-AD1A-1E6568555FDD}" srcOrd="2" destOrd="0" presId="urn:microsoft.com/office/officeart/2005/8/layout/hierarchy3"/>
    <dgm:cxn modelId="{AAB1D1EA-A34A-41F8-928B-3C3DFD86B225}" type="presParOf" srcId="{E4BE1B88-3D02-4E1C-AD1A-1E6568555FDD}" destId="{ACF25A86-F08F-45B3-8619-2083C0741613}" srcOrd="0" destOrd="0" presId="urn:microsoft.com/office/officeart/2005/8/layout/hierarchy3"/>
    <dgm:cxn modelId="{AA66F03B-6807-435B-ADB0-89EC915AC40D}" type="presParOf" srcId="{ACF25A86-F08F-45B3-8619-2083C0741613}" destId="{F564B9C5-98FC-448E-BBA4-8F04F728F3FE}" srcOrd="0" destOrd="0" presId="urn:microsoft.com/office/officeart/2005/8/layout/hierarchy3"/>
    <dgm:cxn modelId="{F768DF52-94C2-4332-A22A-0454772EAB22}" type="presParOf" srcId="{ACF25A86-F08F-45B3-8619-2083C0741613}" destId="{D22B880B-1048-4263-BF04-3D63A4D20F4F}" srcOrd="1" destOrd="0" presId="urn:microsoft.com/office/officeart/2005/8/layout/hierarchy3"/>
    <dgm:cxn modelId="{CBEC8DE1-4836-4558-A815-0A3D39569937}" type="presParOf" srcId="{E4BE1B88-3D02-4E1C-AD1A-1E6568555FDD}" destId="{162086D7-A16C-4448-B39A-9D63217C96D8}" srcOrd="1" destOrd="0" presId="urn:microsoft.com/office/officeart/2005/8/layout/hierarchy3"/>
    <dgm:cxn modelId="{AA4512B9-6BC8-415A-8761-C531A2A785A1}" type="presParOf" srcId="{162086D7-A16C-4448-B39A-9D63217C96D8}" destId="{AEC3A269-6A5D-4FB5-ACDC-3D358C293CAA}" srcOrd="0" destOrd="0" presId="urn:microsoft.com/office/officeart/2005/8/layout/hierarchy3"/>
    <dgm:cxn modelId="{EBB0A9BF-9776-4B4F-A98B-8122A0F06B40}" type="presParOf" srcId="{162086D7-A16C-4448-B39A-9D63217C96D8}" destId="{8F7290C3-3B9F-40E6-98D3-78BBA406260D}" srcOrd="1" destOrd="0" presId="urn:microsoft.com/office/officeart/2005/8/layout/hierarchy3"/>
    <dgm:cxn modelId="{13A06219-6D65-4FB1-82C5-BEFB15ACEDF9}" type="presParOf" srcId="{162086D7-A16C-4448-B39A-9D63217C96D8}" destId="{6066DACA-F95D-4EDC-A767-27BEA429B602}" srcOrd="2" destOrd="0" presId="urn:microsoft.com/office/officeart/2005/8/layout/hierarchy3"/>
    <dgm:cxn modelId="{01FC2DBB-A769-4224-9B8E-27333628F05E}" type="presParOf" srcId="{162086D7-A16C-4448-B39A-9D63217C96D8}" destId="{B46E46EA-0318-478D-82F4-85647AD2CDA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BC73C7-2585-4DD4-8FEC-EA757F7C6162}" type="doc">
      <dgm:prSet loTypeId="urn:diagrams.loki3.com/BracketList" loCatId="list" qsTypeId="urn:microsoft.com/office/officeart/2005/8/quickstyle/3d3" qsCatId="3D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3341BFED-8700-48B0-A5E1-6D2CD115090D}">
      <dgm:prSet phldrT="[Text]" custT="1"/>
      <dgm:spPr/>
      <dgm:t>
        <a:bodyPr/>
        <a:lstStyle/>
        <a:p>
          <a:r>
            <a:rPr lang="en-US" sz="4000" b="1" dirty="0">
              <a:latin typeface="+mj-lt"/>
            </a:rPr>
            <a:t>Append</a:t>
          </a:r>
          <a:endParaRPr lang="en-IN" sz="4000" b="1" dirty="0">
            <a:latin typeface="+mj-lt"/>
          </a:endParaRPr>
        </a:p>
      </dgm:t>
    </dgm:pt>
    <dgm:pt modelId="{D42FB28A-2027-476E-B0FD-353DC6F85C1D}" type="parTrans" cxnId="{164A68FC-F57C-47E2-942E-69D770F684EE}">
      <dgm:prSet/>
      <dgm:spPr/>
      <dgm:t>
        <a:bodyPr/>
        <a:lstStyle/>
        <a:p>
          <a:endParaRPr lang="en-IN"/>
        </a:p>
      </dgm:t>
    </dgm:pt>
    <dgm:pt modelId="{170D5519-8411-4B67-A88F-B3024B65736B}" type="sibTrans" cxnId="{164A68FC-F57C-47E2-942E-69D770F684EE}">
      <dgm:prSet/>
      <dgm:spPr/>
      <dgm:t>
        <a:bodyPr/>
        <a:lstStyle/>
        <a:p>
          <a:endParaRPr lang="en-IN"/>
        </a:p>
      </dgm:t>
    </dgm:pt>
    <dgm:pt modelId="{E1952434-FB8C-40BD-8128-AD19BA59A5B9}">
      <dgm:prSet phldrT="[Text]" custT="1"/>
      <dgm:spPr>
        <a:solidFill>
          <a:srgbClr val="FFFF00"/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1800" b="1" i="0" u="none" strike="noStrike" cap="none" normalizeH="0" baseline="0" dirty="0">
              <a:ln/>
              <a:effectLst/>
              <a:latin typeface="+mj-lt"/>
            </a:rPr>
            <a:t>It appends new elements at the end of slice, and grows the slice if greater capacity is needed.</a:t>
          </a:r>
          <a:endParaRPr lang="en-IN" sz="1800" b="1" dirty="0">
            <a:latin typeface="+mj-lt"/>
          </a:endParaRPr>
        </a:p>
      </dgm:t>
    </dgm:pt>
    <dgm:pt modelId="{ED923A25-851C-406D-A5C4-9DD35A73C42F}" type="parTrans" cxnId="{EBDE1147-41E7-4F43-A5EF-57C25A291257}">
      <dgm:prSet/>
      <dgm:spPr/>
      <dgm:t>
        <a:bodyPr/>
        <a:lstStyle/>
        <a:p>
          <a:endParaRPr lang="en-IN"/>
        </a:p>
      </dgm:t>
    </dgm:pt>
    <dgm:pt modelId="{50B357DD-B05E-4CE4-B9DF-1985F1751FBF}" type="sibTrans" cxnId="{EBDE1147-41E7-4F43-A5EF-57C25A291257}">
      <dgm:prSet/>
      <dgm:spPr/>
      <dgm:t>
        <a:bodyPr/>
        <a:lstStyle/>
        <a:p>
          <a:endParaRPr lang="en-IN"/>
        </a:p>
      </dgm:t>
    </dgm:pt>
    <dgm:pt modelId="{4B059F0A-8843-4AA9-B04D-A76014BAEA33}">
      <dgm:prSet phldrT="[Text]" custT="1"/>
      <dgm:spPr/>
      <dgm:t>
        <a:bodyPr/>
        <a:lstStyle/>
        <a:p>
          <a:r>
            <a:rPr lang="en-US" sz="4000" b="1" dirty="0">
              <a:latin typeface="+mj-lt"/>
            </a:rPr>
            <a:t>Copy</a:t>
          </a:r>
          <a:endParaRPr lang="en-IN" sz="1800" b="1" dirty="0">
            <a:latin typeface="+mj-lt"/>
          </a:endParaRPr>
        </a:p>
      </dgm:t>
    </dgm:pt>
    <dgm:pt modelId="{6C0E82BA-A974-41EE-9FB2-69A939EE7825}" type="parTrans" cxnId="{59B20918-8413-4F66-BDEE-2ECFDEC93C6A}">
      <dgm:prSet/>
      <dgm:spPr/>
      <dgm:t>
        <a:bodyPr/>
        <a:lstStyle/>
        <a:p>
          <a:endParaRPr lang="en-IN"/>
        </a:p>
      </dgm:t>
    </dgm:pt>
    <dgm:pt modelId="{835CD08F-C678-4E73-8350-8F3DECC945B5}" type="sibTrans" cxnId="{59B20918-8413-4F66-BDEE-2ECFDEC93C6A}">
      <dgm:prSet/>
      <dgm:spPr/>
      <dgm:t>
        <a:bodyPr/>
        <a:lstStyle/>
        <a:p>
          <a:endParaRPr lang="en-IN"/>
        </a:p>
      </dgm:t>
    </dgm:pt>
    <dgm:pt modelId="{838D7615-4CF4-43E6-84FF-A1E259F9D6F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b="1" i="0" dirty="0">
              <a:latin typeface="+mj-lt"/>
            </a:rPr>
            <a:t>Example:                                                                                                                       s s:= []int{1,2,3}                                    // creates slice s == [1 2 3]</a:t>
          </a:r>
          <a:br>
            <a:rPr lang="en-US" sz="1800" b="1" i="0" dirty="0">
              <a:latin typeface="+mj-lt"/>
            </a:rPr>
          </a:br>
          <a:r>
            <a:rPr lang="en-US" sz="1800" b="1" i="0" dirty="0">
              <a:latin typeface="+mj-lt"/>
            </a:rPr>
            <a:t>t := make([]int, </a:t>
          </a:r>
          <a:r>
            <a:rPr lang="en-US" sz="1800" b="1" i="0" dirty="0" err="1">
              <a:latin typeface="+mj-lt"/>
            </a:rPr>
            <a:t>len</a:t>
          </a:r>
          <a:r>
            <a:rPr lang="en-US" sz="1800" b="1" i="0" dirty="0">
              <a:latin typeface="+mj-lt"/>
            </a:rPr>
            <a:t>(s), cap(s)*2)     // creates new slice t, filled with zero-             			values (0s for int), of specified length and capacity                                  </a:t>
          </a:r>
          <a:r>
            <a:rPr lang="en-US" sz="1800" b="1" i="0" dirty="0">
              <a:solidFill>
                <a:srgbClr val="2921C9"/>
              </a:solidFill>
              <a:latin typeface="+mj-lt"/>
            </a:rPr>
            <a:t>copy(t, s)</a:t>
          </a:r>
          <a:br>
            <a:rPr lang="en-US" sz="1800" b="1" i="0" dirty="0">
              <a:latin typeface="+mj-lt"/>
            </a:rPr>
          </a:br>
          <a:r>
            <a:rPr lang="en-US" sz="1800" b="1" i="0" dirty="0">
              <a:latin typeface="+mj-lt"/>
            </a:rPr>
            <a:t>s = t                                                                                                                              // cap(s) == 3</a:t>
          </a:r>
          <a:br>
            <a:rPr lang="en-US" sz="1800" b="1" i="0" dirty="0">
              <a:latin typeface="+mj-lt"/>
            </a:rPr>
          </a:br>
          <a:r>
            <a:rPr lang="en-US" sz="1800" b="1" i="0" dirty="0">
              <a:latin typeface="+mj-lt"/>
            </a:rPr>
            <a:t>// cap(t) == 6</a:t>
          </a:r>
          <a:endParaRPr lang="en-IN" sz="1800" b="1" dirty="0">
            <a:latin typeface="+mj-lt"/>
          </a:endParaRPr>
        </a:p>
      </dgm:t>
    </dgm:pt>
    <dgm:pt modelId="{8D0B7368-19C1-4870-9321-CFC8F228E78B}" type="parTrans" cxnId="{F1D088DF-D5D6-4952-B8F5-8B221D2BD304}">
      <dgm:prSet/>
      <dgm:spPr/>
      <dgm:t>
        <a:bodyPr/>
        <a:lstStyle/>
        <a:p>
          <a:endParaRPr lang="en-IN"/>
        </a:p>
      </dgm:t>
    </dgm:pt>
    <dgm:pt modelId="{24247550-512C-4EE8-A6E8-350CC28CEDAA}" type="sibTrans" cxnId="{F1D088DF-D5D6-4952-B8F5-8B221D2BD304}">
      <dgm:prSet/>
      <dgm:spPr/>
      <dgm:t>
        <a:bodyPr/>
        <a:lstStyle/>
        <a:p>
          <a:endParaRPr lang="en-IN"/>
        </a:p>
      </dgm:t>
    </dgm:pt>
    <dgm:pt modelId="{E377CA41-2EA4-4C74-BEF5-6E6D120DAD9F}">
      <dgm:prSet phldrT="[Text]" custT="1"/>
      <dgm:spPr>
        <a:solidFill>
          <a:srgbClr val="FFFF00"/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1800" b="1" i="0" u="none" strike="noStrike" cap="none" normalizeH="0" baseline="0" dirty="0">
              <a:ln/>
              <a:effectLst/>
              <a:latin typeface="+mj-lt"/>
            </a:rPr>
            <a:t>Syntax: append(slice []Type, elements...Type) []Type</a:t>
          </a:r>
          <a:endParaRPr lang="en-IN" sz="1800" b="1" dirty="0">
            <a:latin typeface="+mj-lt"/>
          </a:endParaRPr>
        </a:p>
      </dgm:t>
    </dgm:pt>
    <dgm:pt modelId="{A550C535-9D01-4813-AD5C-8B9E59BCF584}" type="parTrans" cxnId="{2A563094-D9BF-43E9-A395-6A58CE9C1A4A}">
      <dgm:prSet/>
      <dgm:spPr/>
      <dgm:t>
        <a:bodyPr/>
        <a:lstStyle/>
        <a:p>
          <a:endParaRPr lang="en-IN"/>
        </a:p>
      </dgm:t>
    </dgm:pt>
    <dgm:pt modelId="{DED33DB8-90C0-4125-B3FD-6F9A48CC91EC}" type="sibTrans" cxnId="{2A563094-D9BF-43E9-A395-6A58CE9C1A4A}">
      <dgm:prSet/>
      <dgm:spPr/>
      <dgm:t>
        <a:bodyPr/>
        <a:lstStyle/>
        <a:p>
          <a:endParaRPr lang="en-IN"/>
        </a:p>
      </dgm:t>
    </dgm:pt>
    <dgm:pt modelId="{33E11D62-760C-4284-8FD5-D9DC8730B2C5}">
      <dgm:prSet phldrT="[Text]" custT="1"/>
      <dgm:spPr>
        <a:solidFill>
          <a:srgbClr val="FFFF00"/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1800" b="1" i="0" u="none" strike="noStrike" cap="none" normalizeH="0" baseline="0" dirty="0">
              <a:ln/>
              <a:effectLst/>
              <a:latin typeface="+mj-lt"/>
            </a:rPr>
            <a:t>Example:</a:t>
          </a:r>
          <a:endParaRPr lang="en-IN" sz="1800" b="1" dirty="0">
            <a:latin typeface="+mj-lt"/>
          </a:endParaRPr>
        </a:p>
      </dgm:t>
    </dgm:pt>
    <dgm:pt modelId="{0A73BFDC-3B8D-4FD7-9DE7-337915F6200F}" type="parTrans" cxnId="{E5A55165-278E-4A2D-8117-23DBACFD51A2}">
      <dgm:prSet/>
      <dgm:spPr/>
      <dgm:t>
        <a:bodyPr/>
        <a:lstStyle/>
        <a:p>
          <a:endParaRPr lang="en-IN"/>
        </a:p>
      </dgm:t>
    </dgm:pt>
    <dgm:pt modelId="{C1F11093-80EC-4C24-89FC-A6985F7DCB7E}" type="sibTrans" cxnId="{E5A55165-278E-4A2D-8117-23DBACFD51A2}">
      <dgm:prSet/>
      <dgm:spPr/>
      <dgm:t>
        <a:bodyPr/>
        <a:lstStyle/>
        <a:p>
          <a:endParaRPr lang="en-IN"/>
        </a:p>
      </dgm:t>
    </dgm:pt>
    <dgm:pt modelId="{D929C546-2AF7-4C86-A576-7FDF31DC5977}">
      <dgm:prSet phldrT="[Text]" custT="1"/>
      <dgm:spPr>
        <a:solidFill>
          <a:srgbClr val="FFFF00"/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None/>
          </a:pPr>
          <a:r>
            <a:rPr lang="en-US" sz="1800" b="1" i="0" dirty="0">
              <a:latin typeface="+mj-lt"/>
            </a:rPr>
            <a:t>   a := []string{"a", "b", "c"}</a:t>
          </a:r>
          <a:br>
            <a:rPr lang="en-US" sz="1800" b="1" i="0" dirty="0">
              <a:latin typeface="+mj-lt"/>
            </a:rPr>
          </a:br>
          <a:r>
            <a:rPr lang="en-US" sz="1800" b="1" i="0" dirty="0">
              <a:latin typeface="+mj-lt"/>
            </a:rPr>
            <a:t>b := []string{"x", "y", "z"}</a:t>
          </a:r>
          <a:br>
            <a:rPr lang="en-US" sz="1800" b="1" i="0" dirty="0">
              <a:latin typeface="+mj-lt"/>
            </a:rPr>
          </a:br>
          <a:r>
            <a:rPr lang="en-US" sz="1800" b="1" i="0" dirty="0">
              <a:latin typeface="+mj-lt"/>
            </a:rPr>
            <a:t>a = </a:t>
          </a:r>
          <a:r>
            <a:rPr lang="en-US" sz="1800" b="1" i="0" dirty="0">
              <a:solidFill>
                <a:srgbClr val="2921C9"/>
              </a:solidFill>
              <a:latin typeface="+mj-lt"/>
            </a:rPr>
            <a:t>append(</a:t>
          </a:r>
          <a:r>
            <a:rPr lang="en-US" sz="1800" b="1" i="0" dirty="0" err="1">
              <a:solidFill>
                <a:srgbClr val="2921C9"/>
              </a:solidFill>
              <a:latin typeface="+mj-lt"/>
            </a:rPr>
            <a:t>a,b</a:t>
          </a:r>
          <a:r>
            <a:rPr lang="en-US" sz="1800" b="1" i="0" dirty="0">
              <a:solidFill>
                <a:srgbClr val="2921C9"/>
              </a:solidFill>
              <a:latin typeface="+mj-lt"/>
            </a:rPr>
            <a:t>)                                                    </a:t>
          </a:r>
          <a:r>
            <a:rPr lang="en-US" sz="1800" b="1" i="0" dirty="0">
              <a:latin typeface="+mj-lt"/>
            </a:rPr>
            <a:t>// equivalent to "append(a, b[0], b[1], b[2])"</a:t>
          </a:r>
          <a:endParaRPr lang="en-IN" sz="1800" b="1" dirty="0">
            <a:latin typeface="+mj-lt"/>
          </a:endParaRPr>
        </a:p>
      </dgm:t>
    </dgm:pt>
    <dgm:pt modelId="{50F875A5-D075-48DD-8EA9-BC34F4551D90}" type="parTrans" cxnId="{5B8255FA-91FB-41D0-AD85-CB72AAE38333}">
      <dgm:prSet/>
      <dgm:spPr/>
      <dgm:t>
        <a:bodyPr/>
        <a:lstStyle/>
        <a:p>
          <a:endParaRPr lang="en-IN"/>
        </a:p>
      </dgm:t>
    </dgm:pt>
    <dgm:pt modelId="{563B297A-091F-4859-82A9-088BD661C55D}" type="sibTrans" cxnId="{5B8255FA-91FB-41D0-AD85-CB72AAE38333}">
      <dgm:prSet/>
      <dgm:spPr/>
      <dgm:t>
        <a:bodyPr/>
        <a:lstStyle/>
        <a:p>
          <a:endParaRPr lang="en-IN"/>
        </a:p>
      </dgm:t>
    </dgm:pt>
    <dgm:pt modelId="{8B0228B2-AC53-42EC-A252-4CB7D496D157}">
      <dgm:prSet phldrT="[Text]" custT="1"/>
      <dgm:spPr>
        <a:solidFill>
          <a:srgbClr val="FFFF00"/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None/>
          </a:pPr>
          <a:r>
            <a:rPr lang="en-US" sz="1800" b="1" i="0" dirty="0" err="1">
              <a:latin typeface="+mj-lt"/>
            </a:rPr>
            <a:t>fmt.Printf</a:t>
          </a:r>
          <a:r>
            <a:rPr lang="en-US" sz="1800" b="1" i="0" dirty="0">
              <a:latin typeface="+mj-lt"/>
            </a:rPr>
            <a:t>("%d %v", cap(a), a)                              // 6 [a b c x y z]</a:t>
          </a:r>
          <a:r>
            <a:rPr kumimoji="0" lang="en-US" altLang="en-US" sz="1800" b="1" i="0" u="none" strike="noStrike" cap="none" normalizeH="0" baseline="0" dirty="0">
              <a:ln/>
              <a:effectLst/>
              <a:latin typeface="+mj-lt"/>
            </a:rPr>
            <a:t> </a:t>
          </a:r>
          <a:endParaRPr lang="en-IN" sz="1800" b="1" dirty="0">
            <a:latin typeface="+mj-lt"/>
          </a:endParaRPr>
        </a:p>
      </dgm:t>
    </dgm:pt>
    <dgm:pt modelId="{0D09DE1E-2C88-42CD-8B4B-D5B965C7D1C3}" type="parTrans" cxnId="{9497C034-52C6-4E1E-90BF-7F107C02BDE3}">
      <dgm:prSet/>
      <dgm:spPr/>
      <dgm:t>
        <a:bodyPr/>
        <a:lstStyle/>
        <a:p>
          <a:endParaRPr lang="en-IN"/>
        </a:p>
      </dgm:t>
    </dgm:pt>
    <dgm:pt modelId="{6F501468-8231-41E1-9057-B9BFD11161F6}" type="sibTrans" cxnId="{9497C034-52C6-4E1E-90BF-7F107C02BDE3}">
      <dgm:prSet/>
      <dgm:spPr/>
      <dgm:t>
        <a:bodyPr/>
        <a:lstStyle/>
        <a:p>
          <a:endParaRPr lang="en-IN"/>
        </a:p>
      </dgm:t>
    </dgm:pt>
    <dgm:pt modelId="{04D1F51F-9A74-4938-ABA1-D23B22E1E1D9}">
      <dgm:prSet phldrT="[Text]" custT="1"/>
      <dgm:spPr>
        <a:solidFill>
          <a:srgbClr val="FFFF00"/>
        </a:solidFill>
      </dgm:spPr>
      <dgm:t>
        <a:bodyPr/>
        <a:lstStyle/>
        <a:p>
          <a:r>
            <a:rPr lang="fr-FR" sz="1800" b="1" i="0" dirty="0">
              <a:latin typeface="Calibri Light (Headings)"/>
            </a:rPr>
            <a:t>Syntax: copy(destination, source []T) </a:t>
          </a:r>
          <a:r>
            <a:rPr lang="fr-FR" sz="1800" b="1" i="0" dirty="0" err="1">
              <a:latin typeface="Calibri Light (Headings)"/>
            </a:rPr>
            <a:t>int</a:t>
          </a:r>
          <a:endParaRPr lang="en-IN" sz="1800" b="1" dirty="0">
            <a:latin typeface="Calibri Light (Headings)"/>
          </a:endParaRPr>
        </a:p>
      </dgm:t>
    </dgm:pt>
    <dgm:pt modelId="{7163D50A-C65E-4136-9A47-1EC7CFD5246A}" type="parTrans" cxnId="{28B48DD7-63C8-47FB-A006-4C9F558016D9}">
      <dgm:prSet/>
      <dgm:spPr/>
      <dgm:t>
        <a:bodyPr/>
        <a:lstStyle/>
        <a:p>
          <a:endParaRPr lang="en-IN"/>
        </a:p>
      </dgm:t>
    </dgm:pt>
    <dgm:pt modelId="{3EF3637C-8D05-4837-BA4D-47B63BCA26B9}" type="sibTrans" cxnId="{28B48DD7-63C8-47FB-A006-4C9F558016D9}">
      <dgm:prSet/>
      <dgm:spPr/>
      <dgm:t>
        <a:bodyPr/>
        <a:lstStyle/>
        <a:p>
          <a:endParaRPr lang="en-IN"/>
        </a:p>
      </dgm:t>
    </dgm:pt>
    <dgm:pt modelId="{3E4562AC-51E2-4DEE-B425-D66A33101670}" type="pres">
      <dgm:prSet presAssocID="{48BC73C7-2585-4DD4-8FEC-EA757F7C6162}" presName="Name0" presStyleCnt="0">
        <dgm:presLayoutVars>
          <dgm:dir/>
          <dgm:animLvl val="lvl"/>
          <dgm:resizeHandles val="exact"/>
        </dgm:presLayoutVars>
      </dgm:prSet>
      <dgm:spPr/>
    </dgm:pt>
    <dgm:pt modelId="{F63E57DB-5E67-45CC-B669-A072C9CB7721}" type="pres">
      <dgm:prSet presAssocID="{3341BFED-8700-48B0-A5E1-6D2CD115090D}" presName="linNode" presStyleCnt="0"/>
      <dgm:spPr/>
    </dgm:pt>
    <dgm:pt modelId="{887F70D4-1A63-40CA-9A3D-6E3D8E7BF6F3}" type="pres">
      <dgm:prSet presAssocID="{3341BFED-8700-48B0-A5E1-6D2CD115090D}" presName="parTx" presStyleLbl="revTx" presStyleIdx="0" presStyleCnt="2">
        <dgm:presLayoutVars>
          <dgm:chMax val="1"/>
          <dgm:bulletEnabled val="1"/>
        </dgm:presLayoutVars>
      </dgm:prSet>
      <dgm:spPr/>
    </dgm:pt>
    <dgm:pt modelId="{B424C3E4-082F-4037-90E6-D3D659229847}" type="pres">
      <dgm:prSet presAssocID="{3341BFED-8700-48B0-A5E1-6D2CD115090D}" presName="bracket" presStyleLbl="parChTrans1D1" presStyleIdx="0" presStyleCnt="2"/>
      <dgm:spPr/>
    </dgm:pt>
    <dgm:pt modelId="{6AD7FB32-E758-45CD-AFB3-5E23F880277E}" type="pres">
      <dgm:prSet presAssocID="{3341BFED-8700-48B0-A5E1-6D2CD115090D}" presName="spH" presStyleCnt="0"/>
      <dgm:spPr/>
    </dgm:pt>
    <dgm:pt modelId="{41D68953-F255-4A4E-B8D3-4B90DEE88A17}" type="pres">
      <dgm:prSet presAssocID="{3341BFED-8700-48B0-A5E1-6D2CD115090D}" presName="desTx" presStyleLbl="node1" presStyleIdx="0" presStyleCnt="2">
        <dgm:presLayoutVars>
          <dgm:bulletEnabled val="1"/>
        </dgm:presLayoutVars>
      </dgm:prSet>
      <dgm:spPr/>
    </dgm:pt>
    <dgm:pt modelId="{5E80FA86-039A-40A8-9534-60B3A5041B37}" type="pres">
      <dgm:prSet presAssocID="{170D5519-8411-4B67-A88F-B3024B65736B}" presName="spV" presStyleCnt="0"/>
      <dgm:spPr/>
    </dgm:pt>
    <dgm:pt modelId="{4264C798-ABED-4357-A2C9-04A443CE19FB}" type="pres">
      <dgm:prSet presAssocID="{4B059F0A-8843-4AA9-B04D-A76014BAEA33}" presName="linNode" presStyleCnt="0"/>
      <dgm:spPr/>
    </dgm:pt>
    <dgm:pt modelId="{9E4BFD3A-0E79-4DED-876A-5CE4BEC37F78}" type="pres">
      <dgm:prSet presAssocID="{4B059F0A-8843-4AA9-B04D-A76014BAEA33}" presName="parTx" presStyleLbl="revTx" presStyleIdx="1" presStyleCnt="2">
        <dgm:presLayoutVars>
          <dgm:chMax val="1"/>
          <dgm:bulletEnabled val="1"/>
        </dgm:presLayoutVars>
      </dgm:prSet>
      <dgm:spPr/>
    </dgm:pt>
    <dgm:pt modelId="{36BAA3B2-971E-40FB-909F-6D8B8020F6B0}" type="pres">
      <dgm:prSet presAssocID="{4B059F0A-8843-4AA9-B04D-A76014BAEA33}" presName="bracket" presStyleLbl="parChTrans1D1" presStyleIdx="1" presStyleCnt="2"/>
      <dgm:spPr/>
    </dgm:pt>
    <dgm:pt modelId="{71A02E77-1D71-4777-97BD-71CF1041EA92}" type="pres">
      <dgm:prSet presAssocID="{4B059F0A-8843-4AA9-B04D-A76014BAEA33}" presName="spH" presStyleCnt="0"/>
      <dgm:spPr/>
    </dgm:pt>
    <dgm:pt modelId="{616FBCB6-CA4F-42DE-A098-9D5E5EEE16A4}" type="pres">
      <dgm:prSet presAssocID="{4B059F0A-8843-4AA9-B04D-A76014BAEA33}" presName="desTx" presStyleLbl="node1" presStyleIdx="1" presStyleCnt="2">
        <dgm:presLayoutVars>
          <dgm:bulletEnabled val="1"/>
        </dgm:presLayoutVars>
      </dgm:prSet>
      <dgm:spPr/>
    </dgm:pt>
  </dgm:ptLst>
  <dgm:cxnLst>
    <dgm:cxn modelId="{59B20918-8413-4F66-BDEE-2ECFDEC93C6A}" srcId="{48BC73C7-2585-4DD4-8FEC-EA757F7C6162}" destId="{4B059F0A-8843-4AA9-B04D-A76014BAEA33}" srcOrd="1" destOrd="0" parTransId="{6C0E82BA-A974-41EE-9FB2-69A939EE7825}" sibTransId="{835CD08F-C678-4E73-8350-8F3DECC945B5}"/>
    <dgm:cxn modelId="{4C200320-87F7-4F70-B0CF-A87C1AEBA64E}" type="presOf" srcId="{33E11D62-760C-4284-8FD5-D9DC8730B2C5}" destId="{41D68953-F255-4A4E-B8D3-4B90DEE88A17}" srcOrd="0" destOrd="2" presId="urn:diagrams.loki3.com/BracketList"/>
    <dgm:cxn modelId="{4E693F24-2EBE-4E03-8FBA-1DB83F3EBDE1}" type="presOf" srcId="{D929C546-2AF7-4C86-A576-7FDF31DC5977}" destId="{41D68953-F255-4A4E-B8D3-4B90DEE88A17}" srcOrd="0" destOrd="3" presId="urn:diagrams.loki3.com/BracketList"/>
    <dgm:cxn modelId="{9497C034-52C6-4E1E-90BF-7F107C02BDE3}" srcId="{D929C546-2AF7-4C86-A576-7FDF31DC5977}" destId="{8B0228B2-AC53-42EC-A252-4CB7D496D157}" srcOrd="0" destOrd="0" parTransId="{0D09DE1E-2C88-42CD-8B4B-D5B965C7D1C3}" sibTransId="{6F501468-8231-41E1-9057-B9BFD11161F6}"/>
    <dgm:cxn modelId="{EBDE1147-41E7-4F43-A5EF-57C25A291257}" srcId="{3341BFED-8700-48B0-A5E1-6D2CD115090D}" destId="{E1952434-FB8C-40BD-8128-AD19BA59A5B9}" srcOrd="0" destOrd="0" parTransId="{ED923A25-851C-406D-A5C4-9DD35A73C42F}" sibTransId="{50B357DD-B05E-4CE4-B9DF-1985F1751FBF}"/>
    <dgm:cxn modelId="{E5A55165-278E-4A2D-8117-23DBACFD51A2}" srcId="{3341BFED-8700-48B0-A5E1-6D2CD115090D}" destId="{33E11D62-760C-4284-8FD5-D9DC8730B2C5}" srcOrd="2" destOrd="0" parTransId="{0A73BFDC-3B8D-4FD7-9DE7-337915F6200F}" sibTransId="{C1F11093-80EC-4C24-89FC-A6985F7DCB7E}"/>
    <dgm:cxn modelId="{E5070574-B095-49F0-B1E4-1F84CD2B45D9}" type="presOf" srcId="{8B0228B2-AC53-42EC-A252-4CB7D496D157}" destId="{41D68953-F255-4A4E-B8D3-4B90DEE88A17}" srcOrd="0" destOrd="4" presId="urn:diagrams.loki3.com/BracketList"/>
    <dgm:cxn modelId="{9D48D879-D61B-4A2D-BA0A-B33F6331D1B9}" type="presOf" srcId="{838D7615-4CF4-43E6-84FF-A1E259F9D6F5}" destId="{616FBCB6-CA4F-42DE-A098-9D5E5EEE16A4}" srcOrd="0" destOrd="1" presId="urn:diagrams.loki3.com/BracketList"/>
    <dgm:cxn modelId="{54E1B284-A82A-4FC2-A714-A717BB25283F}" type="presOf" srcId="{4B059F0A-8843-4AA9-B04D-A76014BAEA33}" destId="{9E4BFD3A-0E79-4DED-876A-5CE4BEC37F78}" srcOrd="0" destOrd="0" presId="urn:diagrams.loki3.com/BracketList"/>
    <dgm:cxn modelId="{12604089-C54C-4512-8D95-429A650EE643}" type="presOf" srcId="{04D1F51F-9A74-4938-ABA1-D23B22E1E1D9}" destId="{616FBCB6-CA4F-42DE-A098-9D5E5EEE16A4}" srcOrd="0" destOrd="0" presId="urn:diagrams.loki3.com/BracketList"/>
    <dgm:cxn modelId="{2EBD648F-32A4-4600-8B6A-6E51915AADBA}" type="presOf" srcId="{48BC73C7-2585-4DD4-8FEC-EA757F7C6162}" destId="{3E4562AC-51E2-4DEE-B425-D66A33101670}" srcOrd="0" destOrd="0" presId="urn:diagrams.loki3.com/BracketList"/>
    <dgm:cxn modelId="{2A563094-D9BF-43E9-A395-6A58CE9C1A4A}" srcId="{3341BFED-8700-48B0-A5E1-6D2CD115090D}" destId="{E377CA41-2EA4-4C74-BEF5-6E6D120DAD9F}" srcOrd="1" destOrd="0" parTransId="{A550C535-9D01-4813-AD5C-8B9E59BCF584}" sibTransId="{DED33DB8-90C0-4125-B3FD-6F9A48CC91EC}"/>
    <dgm:cxn modelId="{B0AB1996-4D8D-4D11-9E89-E6D34DA96482}" type="presOf" srcId="{3341BFED-8700-48B0-A5E1-6D2CD115090D}" destId="{887F70D4-1A63-40CA-9A3D-6E3D8E7BF6F3}" srcOrd="0" destOrd="0" presId="urn:diagrams.loki3.com/BracketList"/>
    <dgm:cxn modelId="{D44775AC-7F41-4898-9BF2-03F648A74521}" type="presOf" srcId="{E1952434-FB8C-40BD-8128-AD19BA59A5B9}" destId="{41D68953-F255-4A4E-B8D3-4B90DEE88A17}" srcOrd="0" destOrd="0" presId="urn:diagrams.loki3.com/BracketList"/>
    <dgm:cxn modelId="{75A589CD-986F-412C-93A8-4361BCFFF42A}" type="presOf" srcId="{E377CA41-2EA4-4C74-BEF5-6E6D120DAD9F}" destId="{41D68953-F255-4A4E-B8D3-4B90DEE88A17}" srcOrd="0" destOrd="1" presId="urn:diagrams.loki3.com/BracketList"/>
    <dgm:cxn modelId="{28B48DD7-63C8-47FB-A006-4C9F558016D9}" srcId="{4B059F0A-8843-4AA9-B04D-A76014BAEA33}" destId="{04D1F51F-9A74-4938-ABA1-D23B22E1E1D9}" srcOrd="0" destOrd="0" parTransId="{7163D50A-C65E-4136-9A47-1EC7CFD5246A}" sibTransId="{3EF3637C-8D05-4837-BA4D-47B63BCA26B9}"/>
    <dgm:cxn modelId="{F1D088DF-D5D6-4952-B8F5-8B221D2BD304}" srcId="{4B059F0A-8843-4AA9-B04D-A76014BAEA33}" destId="{838D7615-4CF4-43E6-84FF-A1E259F9D6F5}" srcOrd="1" destOrd="0" parTransId="{8D0B7368-19C1-4870-9321-CFC8F228E78B}" sibTransId="{24247550-512C-4EE8-A6E8-350CC28CEDAA}"/>
    <dgm:cxn modelId="{5B8255FA-91FB-41D0-AD85-CB72AAE38333}" srcId="{33E11D62-760C-4284-8FD5-D9DC8730B2C5}" destId="{D929C546-2AF7-4C86-A576-7FDF31DC5977}" srcOrd="0" destOrd="0" parTransId="{50F875A5-D075-48DD-8EA9-BC34F4551D90}" sibTransId="{563B297A-091F-4859-82A9-088BD661C55D}"/>
    <dgm:cxn modelId="{164A68FC-F57C-47E2-942E-69D770F684EE}" srcId="{48BC73C7-2585-4DD4-8FEC-EA757F7C6162}" destId="{3341BFED-8700-48B0-A5E1-6D2CD115090D}" srcOrd="0" destOrd="0" parTransId="{D42FB28A-2027-476E-B0FD-353DC6F85C1D}" sibTransId="{170D5519-8411-4B67-A88F-B3024B65736B}"/>
    <dgm:cxn modelId="{AAD968A4-365F-4FE0-8618-5D74C9EFA4A0}" type="presParOf" srcId="{3E4562AC-51E2-4DEE-B425-D66A33101670}" destId="{F63E57DB-5E67-45CC-B669-A072C9CB7721}" srcOrd="0" destOrd="0" presId="urn:diagrams.loki3.com/BracketList"/>
    <dgm:cxn modelId="{22A5B8A1-6096-44AF-B065-C020108E0629}" type="presParOf" srcId="{F63E57DB-5E67-45CC-B669-A072C9CB7721}" destId="{887F70D4-1A63-40CA-9A3D-6E3D8E7BF6F3}" srcOrd="0" destOrd="0" presId="urn:diagrams.loki3.com/BracketList"/>
    <dgm:cxn modelId="{1B9B0650-A982-4F7A-90AD-59347AD8D6FE}" type="presParOf" srcId="{F63E57DB-5E67-45CC-B669-A072C9CB7721}" destId="{B424C3E4-082F-4037-90E6-D3D659229847}" srcOrd="1" destOrd="0" presId="urn:diagrams.loki3.com/BracketList"/>
    <dgm:cxn modelId="{50BA95EA-37CB-43BD-BD76-EE09FE3D19E1}" type="presParOf" srcId="{F63E57DB-5E67-45CC-B669-A072C9CB7721}" destId="{6AD7FB32-E758-45CD-AFB3-5E23F880277E}" srcOrd="2" destOrd="0" presId="urn:diagrams.loki3.com/BracketList"/>
    <dgm:cxn modelId="{2864ADC2-0AB0-424C-8DD1-B7C8169719EB}" type="presParOf" srcId="{F63E57DB-5E67-45CC-B669-A072C9CB7721}" destId="{41D68953-F255-4A4E-B8D3-4B90DEE88A17}" srcOrd="3" destOrd="0" presId="urn:diagrams.loki3.com/BracketList"/>
    <dgm:cxn modelId="{D1EFE21B-5B34-4FFD-8DA3-F9A830A485B1}" type="presParOf" srcId="{3E4562AC-51E2-4DEE-B425-D66A33101670}" destId="{5E80FA86-039A-40A8-9534-60B3A5041B37}" srcOrd="1" destOrd="0" presId="urn:diagrams.loki3.com/BracketList"/>
    <dgm:cxn modelId="{70DEAB1B-61D8-46CA-9791-019A2F2B746A}" type="presParOf" srcId="{3E4562AC-51E2-4DEE-B425-D66A33101670}" destId="{4264C798-ABED-4357-A2C9-04A443CE19FB}" srcOrd="2" destOrd="0" presId="urn:diagrams.loki3.com/BracketList"/>
    <dgm:cxn modelId="{C3E88C46-1946-4F68-A8E9-D697CA0DA49C}" type="presParOf" srcId="{4264C798-ABED-4357-A2C9-04A443CE19FB}" destId="{9E4BFD3A-0E79-4DED-876A-5CE4BEC37F78}" srcOrd="0" destOrd="0" presId="urn:diagrams.loki3.com/BracketList"/>
    <dgm:cxn modelId="{E0E94332-83DC-4EC5-AB33-0A29F370D353}" type="presParOf" srcId="{4264C798-ABED-4357-A2C9-04A443CE19FB}" destId="{36BAA3B2-971E-40FB-909F-6D8B8020F6B0}" srcOrd="1" destOrd="0" presId="urn:diagrams.loki3.com/BracketList"/>
    <dgm:cxn modelId="{95D330BD-FA98-4264-89A4-5808309A5A73}" type="presParOf" srcId="{4264C798-ABED-4357-A2C9-04A443CE19FB}" destId="{71A02E77-1D71-4777-97BD-71CF1041EA92}" srcOrd="2" destOrd="0" presId="urn:diagrams.loki3.com/BracketList"/>
    <dgm:cxn modelId="{10895A06-6E46-4630-BB5A-33FE4F5168E8}" type="presParOf" srcId="{4264C798-ABED-4357-A2C9-04A443CE19FB}" destId="{616FBCB6-CA4F-42DE-A098-9D5E5EEE16A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AE436E-710C-4338-96C9-C6737B41C3F6}" type="doc">
      <dgm:prSet loTypeId="urn:microsoft.com/office/officeart/2005/8/layout/chevron2" loCatId="process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385376C-59D2-47EA-8025-460654B3F67D}">
      <dgm:prSet phldrT="[Text]"/>
      <dgm:spPr/>
      <dgm:t>
        <a:bodyPr/>
        <a:lstStyle/>
        <a:p>
          <a:r>
            <a:rPr lang="en-US" b="0" i="0" dirty="0">
              <a:effectLst/>
              <a:latin typeface="Calibri Light (Headings)"/>
            </a:rPr>
            <a:t>Arrays </a:t>
          </a:r>
          <a:endParaRPr lang="en-IN" dirty="0"/>
        </a:p>
      </dgm:t>
    </dgm:pt>
    <dgm:pt modelId="{C81B483F-6111-4A2E-9BE9-5A9A6D100809}" type="parTrans" cxnId="{C9856AC8-AB83-4C8D-AE32-191C1E06E1E1}">
      <dgm:prSet/>
      <dgm:spPr/>
      <dgm:t>
        <a:bodyPr/>
        <a:lstStyle/>
        <a:p>
          <a:endParaRPr lang="en-IN"/>
        </a:p>
      </dgm:t>
    </dgm:pt>
    <dgm:pt modelId="{200E8594-6C7F-4F03-9F2D-7FF54C64390E}" type="sibTrans" cxnId="{C9856AC8-AB83-4C8D-AE32-191C1E06E1E1}">
      <dgm:prSet/>
      <dgm:spPr/>
      <dgm:t>
        <a:bodyPr/>
        <a:lstStyle/>
        <a:p>
          <a:endParaRPr lang="en-IN"/>
        </a:p>
      </dgm:t>
    </dgm:pt>
    <dgm:pt modelId="{5AF7C9F8-0ECA-4CB9-87E9-4806413A215E}">
      <dgm:prSet phldrT="[Text]" custT="1"/>
      <dgm:spPr/>
      <dgm:t>
        <a:bodyPr/>
        <a:lstStyle/>
        <a:p>
          <a:r>
            <a:rPr lang="en-US" sz="1800" b="1" i="0" dirty="0">
              <a:effectLst/>
              <a:latin typeface="Calibri Light (Headings)"/>
            </a:rPr>
            <a:t>use them with super caution</a:t>
          </a:r>
          <a:endParaRPr lang="en-IN" sz="1800" b="1" dirty="0"/>
        </a:p>
      </dgm:t>
    </dgm:pt>
    <dgm:pt modelId="{2BB51451-5F28-42B0-BE3D-CAB312820CEB}" type="parTrans" cxnId="{1B387CB8-979E-41C8-8BAE-43BD1D37BD2D}">
      <dgm:prSet/>
      <dgm:spPr/>
      <dgm:t>
        <a:bodyPr/>
        <a:lstStyle/>
        <a:p>
          <a:endParaRPr lang="en-IN"/>
        </a:p>
      </dgm:t>
    </dgm:pt>
    <dgm:pt modelId="{AD230421-0F96-4C3A-80AB-D3883CEBBF94}" type="sibTrans" cxnId="{1B387CB8-979E-41C8-8BAE-43BD1D37BD2D}">
      <dgm:prSet/>
      <dgm:spPr/>
      <dgm:t>
        <a:bodyPr/>
        <a:lstStyle/>
        <a:p>
          <a:endParaRPr lang="en-IN"/>
        </a:p>
      </dgm:t>
    </dgm:pt>
    <dgm:pt modelId="{508987FA-41EB-42CD-A553-A41A1510FF1E}">
      <dgm:prSet phldrT="[Text]" custT="1"/>
      <dgm:spPr/>
      <dgm:t>
        <a:bodyPr/>
        <a:lstStyle/>
        <a:p>
          <a:r>
            <a:rPr lang="en-US" sz="1800" b="1" i="0" dirty="0">
              <a:effectLst/>
              <a:latin typeface="Calibri Light (Headings)"/>
            </a:rPr>
            <a:t>Arrays</a:t>
          </a:r>
          <a:r>
            <a:rPr lang="en-US" sz="1800" b="0" i="0" dirty="0">
              <a:effectLst/>
              <a:latin typeface="Calibri Light (Headings)"/>
            </a:rPr>
            <a:t> are useful when planning the detailed layout of memory and sometimes can help avoid allocation, but primarily </a:t>
          </a:r>
          <a:r>
            <a:rPr lang="en-US" sz="1800" b="1" i="0" dirty="0">
              <a:effectLst/>
              <a:latin typeface="Calibri Light (Headings)"/>
            </a:rPr>
            <a:t>they are a building block for slices.</a:t>
          </a:r>
          <a:endParaRPr lang="en-IN" sz="1800" dirty="0"/>
        </a:p>
      </dgm:t>
    </dgm:pt>
    <dgm:pt modelId="{110D2C1F-CEB3-4CEB-AF81-529CC05CC589}" type="parTrans" cxnId="{900E53B8-4408-4FEA-99CA-1E27CAA7FD7A}">
      <dgm:prSet/>
      <dgm:spPr/>
      <dgm:t>
        <a:bodyPr/>
        <a:lstStyle/>
        <a:p>
          <a:endParaRPr lang="en-IN"/>
        </a:p>
      </dgm:t>
    </dgm:pt>
    <dgm:pt modelId="{1152AD7F-E09A-4980-A792-46333256A3D4}" type="sibTrans" cxnId="{900E53B8-4408-4FEA-99CA-1E27CAA7FD7A}">
      <dgm:prSet/>
      <dgm:spPr/>
      <dgm:t>
        <a:bodyPr/>
        <a:lstStyle/>
        <a:p>
          <a:endParaRPr lang="en-IN"/>
        </a:p>
      </dgm:t>
    </dgm:pt>
    <dgm:pt modelId="{31882EB5-0FE9-40BB-851D-CD392E4B5210}">
      <dgm:prSet phldrT="[Text]" custT="1"/>
      <dgm:spPr/>
      <dgm:t>
        <a:bodyPr/>
        <a:lstStyle/>
        <a:p>
          <a:r>
            <a:rPr lang="en-US" sz="5100" b="0" i="0" dirty="0">
              <a:effectLst/>
              <a:latin typeface="Calibri Light (Headings)"/>
            </a:rPr>
            <a:t>Slices</a:t>
          </a:r>
          <a:endParaRPr lang="en-IN" sz="5100" dirty="0"/>
        </a:p>
      </dgm:t>
    </dgm:pt>
    <dgm:pt modelId="{131504A7-FB90-4761-B8C8-3ADC94EEE13E}" type="parTrans" cxnId="{93F603B0-6D1E-4AFC-9CB8-AC368777A859}">
      <dgm:prSet/>
      <dgm:spPr/>
      <dgm:t>
        <a:bodyPr/>
        <a:lstStyle/>
        <a:p>
          <a:endParaRPr lang="en-IN"/>
        </a:p>
      </dgm:t>
    </dgm:pt>
    <dgm:pt modelId="{73F18CA0-F5BF-4319-B3DA-F1AC48AB86BE}" type="sibTrans" cxnId="{93F603B0-6D1E-4AFC-9CB8-AC368777A859}">
      <dgm:prSet/>
      <dgm:spPr/>
      <dgm:t>
        <a:bodyPr/>
        <a:lstStyle/>
        <a:p>
          <a:endParaRPr lang="en-IN"/>
        </a:p>
      </dgm:t>
    </dgm:pt>
    <dgm:pt modelId="{3CD4BB21-F8D2-4954-8DB6-3DEF72288A2D}">
      <dgm:prSet phldrT="[Text]" custT="1"/>
      <dgm:spPr/>
      <dgm:t>
        <a:bodyPr/>
        <a:lstStyle/>
        <a:p>
          <a:r>
            <a:rPr lang="en-US" sz="1800" b="1" i="0" dirty="0">
              <a:effectLst/>
              <a:latin typeface="Calibri Light (Headings)"/>
            </a:rPr>
            <a:t>use them almost all the time</a:t>
          </a:r>
          <a:endParaRPr lang="en-IN" sz="1800" b="1" dirty="0"/>
        </a:p>
      </dgm:t>
    </dgm:pt>
    <dgm:pt modelId="{A2974088-8571-4233-B2D0-B0088BC42C5D}" type="parTrans" cxnId="{EB1E504E-7626-4582-99DF-96D1539E056A}">
      <dgm:prSet/>
      <dgm:spPr/>
      <dgm:t>
        <a:bodyPr/>
        <a:lstStyle/>
        <a:p>
          <a:endParaRPr lang="en-IN"/>
        </a:p>
      </dgm:t>
    </dgm:pt>
    <dgm:pt modelId="{E802A764-427B-4551-9F18-FC0CC8BB3E6F}" type="sibTrans" cxnId="{EB1E504E-7626-4582-99DF-96D1539E056A}">
      <dgm:prSet/>
      <dgm:spPr/>
      <dgm:t>
        <a:bodyPr/>
        <a:lstStyle/>
        <a:p>
          <a:endParaRPr lang="en-IN"/>
        </a:p>
      </dgm:t>
    </dgm:pt>
    <dgm:pt modelId="{6DA5625D-A8C1-4ABE-960F-0963A4DD1D18}">
      <dgm:prSet phldrT="[Text]" custT="1"/>
      <dgm:spPr/>
      <dgm:t>
        <a:bodyPr/>
        <a:lstStyle/>
        <a:p>
          <a:r>
            <a:rPr lang="en-US" sz="1800" b="0" i="0" dirty="0"/>
            <a:t>slices hold</a:t>
          </a:r>
          <a:r>
            <a:rPr lang="en-US" sz="1800" b="1" i="0" dirty="0"/>
            <a:t> </a:t>
          </a:r>
          <a:r>
            <a:rPr lang="en-US" sz="1800" b="0" i="1" dirty="0"/>
            <a:t>references to an underlying array</a:t>
          </a:r>
          <a:r>
            <a:rPr lang="en-US" sz="1800" b="0" i="0" dirty="0"/>
            <a:t>(=it doesn’t store any data)</a:t>
          </a:r>
          <a:r>
            <a:rPr lang="en-US" sz="1800" b="0" i="1" dirty="0"/>
            <a:t>,</a:t>
          </a:r>
          <a:r>
            <a:rPr lang="en-US" sz="1800" b="0" i="0" dirty="0"/>
            <a:t> and if you assign one slice to another,</a:t>
          </a:r>
          <a:r>
            <a:rPr lang="en-US" sz="1800" b="1" i="0" dirty="0"/>
            <a:t> </a:t>
          </a:r>
          <a:r>
            <a:rPr lang="en-US" sz="1800" b="0" i="0" dirty="0"/>
            <a:t>both refer to the </a:t>
          </a:r>
          <a:r>
            <a:rPr lang="en-US" sz="1800" b="0" i="1" dirty="0"/>
            <a:t>same array</a:t>
          </a:r>
          <a:endParaRPr lang="en-IN" sz="1800" dirty="0"/>
        </a:p>
      </dgm:t>
    </dgm:pt>
    <dgm:pt modelId="{66B186B6-CB4C-4512-A22A-BE9B7FB44AE9}" type="parTrans" cxnId="{05DBD922-9904-496A-BF9B-E02B49E76935}">
      <dgm:prSet/>
      <dgm:spPr/>
      <dgm:t>
        <a:bodyPr/>
        <a:lstStyle/>
        <a:p>
          <a:endParaRPr lang="en-IN"/>
        </a:p>
      </dgm:t>
    </dgm:pt>
    <dgm:pt modelId="{794CC829-5D30-49AF-A481-FE355287A7EA}" type="sibTrans" cxnId="{05DBD922-9904-496A-BF9B-E02B49E76935}">
      <dgm:prSet/>
      <dgm:spPr/>
      <dgm:t>
        <a:bodyPr/>
        <a:lstStyle/>
        <a:p>
          <a:endParaRPr lang="en-IN"/>
        </a:p>
      </dgm:t>
    </dgm:pt>
    <dgm:pt modelId="{D5B49BF1-6917-474B-9F0A-6AC2A3552E3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dirty="0"/>
            <a:t>changing the elements of a slice </a:t>
          </a:r>
          <a:r>
            <a:rPr lang="en-US" sz="1800" b="0" i="1" dirty="0"/>
            <a:t>modifies</a:t>
          </a:r>
          <a:r>
            <a:rPr lang="en-US" sz="1800" b="0" i="0" dirty="0"/>
            <a:t> the corresponding elements of its </a:t>
          </a:r>
          <a:r>
            <a:rPr lang="en-US" sz="1800" b="0" i="1" dirty="0"/>
            <a:t>underlying array</a:t>
          </a:r>
          <a:r>
            <a:rPr lang="en-US" sz="1800" b="0" i="0" dirty="0"/>
            <a:t> and we modify elements of slice, it modifies corresponding array, and all other slices that refers to it;</a:t>
          </a:r>
          <a:endParaRPr lang="en-IN" sz="1800" dirty="0"/>
        </a:p>
      </dgm:t>
    </dgm:pt>
    <dgm:pt modelId="{2AF94AAE-D1F9-4152-BCA3-A9DFAC0CB66F}" type="parTrans" cxnId="{AE89163A-746A-4C8E-B4D4-74D2D7B73F5C}">
      <dgm:prSet/>
      <dgm:spPr/>
      <dgm:t>
        <a:bodyPr/>
        <a:lstStyle/>
        <a:p>
          <a:endParaRPr lang="en-IN"/>
        </a:p>
      </dgm:t>
    </dgm:pt>
    <dgm:pt modelId="{70BA4A92-9B11-496C-851C-97F383133133}" type="sibTrans" cxnId="{AE89163A-746A-4C8E-B4D4-74D2D7B73F5C}">
      <dgm:prSet/>
      <dgm:spPr/>
      <dgm:t>
        <a:bodyPr/>
        <a:lstStyle/>
        <a:p>
          <a:endParaRPr lang="en-IN"/>
        </a:p>
      </dgm:t>
    </dgm:pt>
    <dgm:pt modelId="{D9196966-4289-4940-8D67-20105E2ADB02}" type="pres">
      <dgm:prSet presAssocID="{EBAE436E-710C-4338-96C9-C6737B41C3F6}" presName="linearFlow" presStyleCnt="0">
        <dgm:presLayoutVars>
          <dgm:dir/>
          <dgm:animLvl val="lvl"/>
          <dgm:resizeHandles val="exact"/>
        </dgm:presLayoutVars>
      </dgm:prSet>
      <dgm:spPr/>
    </dgm:pt>
    <dgm:pt modelId="{F41EBCB0-7CB9-4328-BE1A-E2CA9127A9CB}" type="pres">
      <dgm:prSet presAssocID="{B385376C-59D2-47EA-8025-460654B3F67D}" presName="composite" presStyleCnt="0"/>
      <dgm:spPr/>
    </dgm:pt>
    <dgm:pt modelId="{1417DC8F-F369-4997-9E5E-C830ABE5B29A}" type="pres">
      <dgm:prSet presAssocID="{B385376C-59D2-47EA-8025-460654B3F67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D9245DAB-C043-4AD1-AA77-4DF76E0966BD}" type="pres">
      <dgm:prSet presAssocID="{B385376C-59D2-47EA-8025-460654B3F67D}" presName="descendantText" presStyleLbl="alignAcc1" presStyleIdx="0" presStyleCnt="2">
        <dgm:presLayoutVars>
          <dgm:bulletEnabled val="1"/>
        </dgm:presLayoutVars>
      </dgm:prSet>
      <dgm:spPr/>
    </dgm:pt>
    <dgm:pt modelId="{BFF6B7A8-1E73-4F83-A0FC-D64953D61BBF}" type="pres">
      <dgm:prSet presAssocID="{200E8594-6C7F-4F03-9F2D-7FF54C64390E}" presName="sp" presStyleCnt="0"/>
      <dgm:spPr/>
    </dgm:pt>
    <dgm:pt modelId="{116A6A6A-DBC3-48C0-B60A-A49EE575735B}" type="pres">
      <dgm:prSet presAssocID="{31882EB5-0FE9-40BB-851D-CD392E4B5210}" presName="composite" presStyleCnt="0"/>
      <dgm:spPr/>
    </dgm:pt>
    <dgm:pt modelId="{EA40DA75-4CBB-44AD-B5B5-DFE818EE4A87}" type="pres">
      <dgm:prSet presAssocID="{31882EB5-0FE9-40BB-851D-CD392E4B521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47351F41-D560-4605-ADD3-1D565DF506AD}" type="pres">
      <dgm:prSet presAssocID="{31882EB5-0FE9-40BB-851D-CD392E4B521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C503AF0E-51FF-4D29-BCF2-D434CC0CBD11}" type="presOf" srcId="{B385376C-59D2-47EA-8025-460654B3F67D}" destId="{1417DC8F-F369-4997-9E5E-C830ABE5B29A}" srcOrd="0" destOrd="0" presId="urn:microsoft.com/office/officeart/2005/8/layout/chevron2"/>
    <dgm:cxn modelId="{05DBD922-9904-496A-BF9B-E02B49E76935}" srcId="{31882EB5-0FE9-40BB-851D-CD392E4B5210}" destId="{6DA5625D-A8C1-4ABE-960F-0963A4DD1D18}" srcOrd="1" destOrd="0" parTransId="{66B186B6-CB4C-4512-A22A-BE9B7FB44AE9}" sibTransId="{794CC829-5D30-49AF-A481-FE355287A7EA}"/>
    <dgm:cxn modelId="{FD66DF23-8E21-4E23-904B-49EC6DC4EE9A}" type="presOf" srcId="{D5B49BF1-6917-474B-9F0A-6AC2A3552E38}" destId="{47351F41-D560-4605-ADD3-1D565DF506AD}" srcOrd="0" destOrd="2" presId="urn:microsoft.com/office/officeart/2005/8/layout/chevron2"/>
    <dgm:cxn modelId="{1C2E5126-D10A-49A7-A72E-6E8124A79650}" type="presOf" srcId="{31882EB5-0FE9-40BB-851D-CD392E4B5210}" destId="{EA40DA75-4CBB-44AD-B5B5-DFE818EE4A87}" srcOrd="0" destOrd="0" presId="urn:microsoft.com/office/officeart/2005/8/layout/chevron2"/>
    <dgm:cxn modelId="{B9CC7F38-BEA6-4E44-AB5A-60368AC8CBB9}" type="presOf" srcId="{3CD4BB21-F8D2-4954-8DB6-3DEF72288A2D}" destId="{47351F41-D560-4605-ADD3-1D565DF506AD}" srcOrd="0" destOrd="0" presId="urn:microsoft.com/office/officeart/2005/8/layout/chevron2"/>
    <dgm:cxn modelId="{AE89163A-746A-4C8E-B4D4-74D2D7B73F5C}" srcId="{31882EB5-0FE9-40BB-851D-CD392E4B5210}" destId="{D5B49BF1-6917-474B-9F0A-6AC2A3552E38}" srcOrd="2" destOrd="0" parTransId="{2AF94AAE-D1F9-4152-BCA3-A9DFAC0CB66F}" sibTransId="{70BA4A92-9B11-496C-851C-97F383133133}"/>
    <dgm:cxn modelId="{FEA0BA41-B5F1-44C7-98FE-96C57F9CA118}" type="presOf" srcId="{508987FA-41EB-42CD-A553-A41A1510FF1E}" destId="{D9245DAB-C043-4AD1-AA77-4DF76E0966BD}" srcOrd="0" destOrd="1" presId="urn:microsoft.com/office/officeart/2005/8/layout/chevron2"/>
    <dgm:cxn modelId="{EB1E504E-7626-4582-99DF-96D1539E056A}" srcId="{31882EB5-0FE9-40BB-851D-CD392E4B5210}" destId="{3CD4BB21-F8D2-4954-8DB6-3DEF72288A2D}" srcOrd="0" destOrd="0" parTransId="{A2974088-8571-4233-B2D0-B0088BC42C5D}" sibTransId="{E802A764-427B-4551-9F18-FC0CC8BB3E6F}"/>
    <dgm:cxn modelId="{91645A54-7150-409D-8704-737FC6322538}" type="presOf" srcId="{5AF7C9F8-0ECA-4CB9-87E9-4806413A215E}" destId="{D9245DAB-C043-4AD1-AA77-4DF76E0966BD}" srcOrd="0" destOrd="0" presId="urn:microsoft.com/office/officeart/2005/8/layout/chevron2"/>
    <dgm:cxn modelId="{53A33DA7-E7D0-4B48-9A89-6C2EC51C4663}" type="presOf" srcId="{EBAE436E-710C-4338-96C9-C6737B41C3F6}" destId="{D9196966-4289-4940-8D67-20105E2ADB02}" srcOrd="0" destOrd="0" presId="urn:microsoft.com/office/officeart/2005/8/layout/chevron2"/>
    <dgm:cxn modelId="{93F603B0-6D1E-4AFC-9CB8-AC368777A859}" srcId="{EBAE436E-710C-4338-96C9-C6737B41C3F6}" destId="{31882EB5-0FE9-40BB-851D-CD392E4B5210}" srcOrd="1" destOrd="0" parTransId="{131504A7-FB90-4761-B8C8-3ADC94EEE13E}" sibTransId="{73F18CA0-F5BF-4319-B3DA-F1AC48AB86BE}"/>
    <dgm:cxn modelId="{900E53B8-4408-4FEA-99CA-1E27CAA7FD7A}" srcId="{B385376C-59D2-47EA-8025-460654B3F67D}" destId="{508987FA-41EB-42CD-A553-A41A1510FF1E}" srcOrd="1" destOrd="0" parTransId="{110D2C1F-CEB3-4CEB-AF81-529CC05CC589}" sibTransId="{1152AD7F-E09A-4980-A792-46333256A3D4}"/>
    <dgm:cxn modelId="{1B387CB8-979E-41C8-8BAE-43BD1D37BD2D}" srcId="{B385376C-59D2-47EA-8025-460654B3F67D}" destId="{5AF7C9F8-0ECA-4CB9-87E9-4806413A215E}" srcOrd="0" destOrd="0" parTransId="{2BB51451-5F28-42B0-BE3D-CAB312820CEB}" sibTransId="{AD230421-0F96-4C3A-80AB-D3883CEBBF94}"/>
    <dgm:cxn modelId="{C9856AC8-AB83-4C8D-AE32-191C1E06E1E1}" srcId="{EBAE436E-710C-4338-96C9-C6737B41C3F6}" destId="{B385376C-59D2-47EA-8025-460654B3F67D}" srcOrd="0" destOrd="0" parTransId="{C81B483F-6111-4A2E-9BE9-5A9A6D100809}" sibTransId="{200E8594-6C7F-4F03-9F2D-7FF54C64390E}"/>
    <dgm:cxn modelId="{4E6F87FF-48AB-4E3A-BDE2-DC579DC81C97}" type="presOf" srcId="{6DA5625D-A8C1-4ABE-960F-0963A4DD1D18}" destId="{47351F41-D560-4605-ADD3-1D565DF506AD}" srcOrd="0" destOrd="1" presId="urn:microsoft.com/office/officeart/2005/8/layout/chevron2"/>
    <dgm:cxn modelId="{F99EC68A-E244-43CE-99B2-A018F6B6163A}" type="presParOf" srcId="{D9196966-4289-4940-8D67-20105E2ADB02}" destId="{F41EBCB0-7CB9-4328-BE1A-E2CA9127A9CB}" srcOrd="0" destOrd="0" presId="urn:microsoft.com/office/officeart/2005/8/layout/chevron2"/>
    <dgm:cxn modelId="{B6225D79-BB6B-4F2C-8E41-B7ACFD2AAA1A}" type="presParOf" srcId="{F41EBCB0-7CB9-4328-BE1A-E2CA9127A9CB}" destId="{1417DC8F-F369-4997-9E5E-C830ABE5B29A}" srcOrd="0" destOrd="0" presId="urn:microsoft.com/office/officeart/2005/8/layout/chevron2"/>
    <dgm:cxn modelId="{8E650C6F-6686-4A4B-B299-9374F89D1C38}" type="presParOf" srcId="{F41EBCB0-7CB9-4328-BE1A-E2CA9127A9CB}" destId="{D9245DAB-C043-4AD1-AA77-4DF76E0966BD}" srcOrd="1" destOrd="0" presId="urn:microsoft.com/office/officeart/2005/8/layout/chevron2"/>
    <dgm:cxn modelId="{DC39F913-40C9-415E-A8E8-5793272D4ED8}" type="presParOf" srcId="{D9196966-4289-4940-8D67-20105E2ADB02}" destId="{BFF6B7A8-1E73-4F83-A0FC-D64953D61BBF}" srcOrd="1" destOrd="0" presId="urn:microsoft.com/office/officeart/2005/8/layout/chevron2"/>
    <dgm:cxn modelId="{7CE943C8-F97B-427F-B6C5-3A9965CA72E0}" type="presParOf" srcId="{D9196966-4289-4940-8D67-20105E2ADB02}" destId="{116A6A6A-DBC3-48C0-B60A-A49EE575735B}" srcOrd="2" destOrd="0" presId="urn:microsoft.com/office/officeart/2005/8/layout/chevron2"/>
    <dgm:cxn modelId="{4C206471-4206-4FEA-A6AE-71DC9BEFF2E6}" type="presParOf" srcId="{116A6A6A-DBC3-48C0-B60A-A49EE575735B}" destId="{EA40DA75-4CBB-44AD-B5B5-DFE818EE4A87}" srcOrd="0" destOrd="0" presId="urn:microsoft.com/office/officeart/2005/8/layout/chevron2"/>
    <dgm:cxn modelId="{1C53315E-A1EF-4610-9FED-6A71090D0D4E}" type="presParOf" srcId="{116A6A6A-DBC3-48C0-B60A-A49EE575735B}" destId="{47351F41-D560-4605-ADD3-1D565DF506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1C274-7350-4536-8A02-7E3AE5F64099}">
      <dsp:nvSpPr>
        <dsp:cNvPr id="0" name=""/>
        <dsp:cNvSpPr/>
      </dsp:nvSpPr>
      <dsp:spPr>
        <a:xfrm>
          <a:off x="0" y="5848530"/>
          <a:ext cx="8128000" cy="21322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Channels</a:t>
          </a:r>
        </a:p>
      </dsp:txBody>
      <dsp:txXfrm>
        <a:off x="0" y="5848530"/>
        <a:ext cx="8128000" cy="213222"/>
      </dsp:txXfrm>
    </dsp:sp>
    <dsp:sp modelId="{60A4DB63-DAA4-439C-94BC-7ED0D2877AC5}">
      <dsp:nvSpPr>
        <dsp:cNvPr id="0" name=""/>
        <dsp:cNvSpPr/>
      </dsp:nvSpPr>
      <dsp:spPr>
        <a:xfrm rot="10800000">
          <a:off x="0" y="5523792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Goroutines</a:t>
          </a:r>
        </a:p>
      </dsp:txBody>
      <dsp:txXfrm rot="10800000">
        <a:off x="0" y="5523792"/>
        <a:ext cx="8128000" cy="213083"/>
      </dsp:txXfrm>
    </dsp:sp>
    <dsp:sp modelId="{0B08EA4B-F98A-46F3-A904-303C272C89A6}">
      <dsp:nvSpPr>
        <dsp:cNvPr id="0" name=""/>
        <dsp:cNvSpPr/>
      </dsp:nvSpPr>
      <dsp:spPr>
        <a:xfrm rot="10800000">
          <a:off x="0" y="5199054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Interface</a:t>
          </a:r>
        </a:p>
      </dsp:txBody>
      <dsp:txXfrm rot="10800000">
        <a:off x="0" y="5199054"/>
        <a:ext cx="8128000" cy="213083"/>
      </dsp:txXfrm>
    </dsp:sp>
    <dsp:sp modelId="{BAE60233-0A1E-E545-82B3-04B6730168E4}">
      <dsp:nvSpPr>
        <dsp:cNvPr id="0" name=""/>
        <dsp:cNvSpPr/>
      </dsp:nvSpPr>
      <dsp:spPr>
        <a:xfrm rot="10800000">
          <a:off x="0" y="4874316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Concurrency</a:t>
          </a:r>
        </a:p>
      </dsp:txBody>
      <dsp:txXfrm rot="10800000">
        <a:off x="0" y="4874316"/>
        <a:ext cx="8128000" cy="213083"/>
      </dsp:txXfrm>
    </dsp:sp>
    <dsp:sp modelId="{E02655D9-7DA9-4224-AC90-303F8FA562AC}">
      <dsp:nvSpPr>
        <dsp:cNvPr id="0" name=""/>
        <dsp:cNvSpPr/>
      </dsp:nvSpPr>
      <dsp:spPr>
        <a:xfrm rot="10800000">
          <a:off x="0" y="4549578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Control flow statements: Defer, Panic and Recover</a:t>
          </a:r>
        </a:p>
      </dsp:txBody>
      <dsp:txXfrm rot="10800000">
        <a:off x="0" y="4549578"/>
        <a:ext cx="8128000" cy="213083"/>
      </dsp:txXfrm>
    </dsp:sp>
    <dsp:sp modelId="{3F9ED2E2-0268-4CD6-9061-59C2393A3D07}">
      <dsp:nvSpPr>
        <dsp:cNvPr id="0" name=""/>
        <dsp:cNvSpPr/>
      </dsp:nvSpPr>
      <dsp:spPr>
        <a:xfrm rot="10800000">
          <a:off x="0" y="4224840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Conditional Statements: If , Switch, Looping</a:t>
          </a:r>
        </a:p>
      </dsp:txBody>
      <dsp:txXfrm rot="10800000">
        <a:off x="0" y="4224840"/>
        <a:ext cx="8128000" cy="213083"/>
      </dsp:txXfrm>
    </dsp:sp>
    <dsp:sp modelId="{55F904E3-8695-4B17-8579-39C763ED4E15}">
      <dsp:nvSpPr>
        <dsp:cNvPr id="0" name=""/>
        <dsp:cNvSpPr/>
      </dsp:nvSpPr>
      <dsp:spPr>
        <a:xfrm rot="10800000">
          <a:off x="0" y="3900102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Functions</a:t>
          </a:r>
        </a:p>
      </dsp:txBody>
      <dsp:txXfrm rot="10800000">
        <a:off x="0" y="3900102"/>
        <a:ext cx="8128000" cy="213083"/>
      </dsp:txXfrm>
    </dsp:sp>
    <dsp:sp modelId="{FAADDB40-6103-4D28-9115-793970586B3A}">
      <dsp:nvSpPr>
        <dsp:cNvPr id="0" name=""/>
        <dsp:cNvSpPr/>
      </dsp:nvSpPr>
      <dsp:spPr>
        <a:xfrm rot="10800000">
          <a:off x="0" y="3575364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Errors</a:t>
          </a:r>
        </a:p>
      </dsp:txBody>
      <dsp:txXfrm rot="10800000">
        <a:off x="0" y="3575364"/>
        <a:ext cx="8128000" cy="213083"/>
      </dsp:txXfrm>
    </dsp:sp>
    <dsp:sp modelId="{85F52634-E98E-421B-83D3-C6CE0848BA6E}">
      <dsp:nvSpPr>
        <dsp:cNvPr id="0" name=""/>
        <dsp:cNvSpPr/>
      </dsp:nvSpPr>
      <dsp:spPr>
        <a:xfrm rot="10800000">
          <a:off x="0" y="3250626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Pointers</a:t>
          </a:r>
        </a:p>
      </dsp:txBody>
      <dsp:txXfrm rot="10800000">
        <a:off x="0" y="3250626"/>
        <a:ext cx="8128000" cy="213083"/>
      </dsp:txXfrm>
    </dsp:sp>
    <dsp:sp modelId="{7A383EA4-0298-4A33-8387-D38BC6792CC2}">
      <dsp:nvSpPr>
        <dsp:cNvPr id="0" name=""/>
        <dsp:cNvSpPr/>
      </dsp:nvSpPr>
      <dsp:spPr>
        <a:xfrm rot="10800000">
          <a:off x="0" y="2925888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Maps and Structs</a:t>
          </a:r>
        </a:p>
      </dsp:txBody>
      <dsp:txXfrm rot="10800000">
        <a:off x="0" y="2925888"/>
        <a:ext cx="8128000" cy="213083"/>
      </dsp:txXfrm>
    </dsp:sp>
    <dsp:sp modelId="{591CF259-8FAC-45C6-B206-5DEAC822A07C}">
      <dsp:nvSpPr>
        <dsp:cNvPr id="0" name=""/>
        <dsp:cNvSpPr/>
      </dsp:nvSpPr>
      <dsp:spPr>
        <a:xfrm rot="10800000">
          <a:off x="0" y="2601150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Arrays and Slices</a:t>
          </a:r>
        </a:p>
      </dsp:txBody>
      <dsp:txXfrm rot="10800000">
        <a:off x="0" y="2601150"/>
        <a:ext cx="8128000" cy="213083"/>
      </dsp:txXfrm>
    </dsp:sp>
    <dsp:sp modelId="{58B9697D-2603-4FA4-B340-88B36D91E861}">
      <dsp:nvSpPr>
        <dsp:cNvPr id="0" name=""/>
        <dsp:cNvSpPr/>
      </dsp:nvSpPr>
      <dsp:spPr>
        <a:xfrm rot="10800000">
          <a:off x="0" y="2276412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Constants</a:t>
          </a:r>
        </a:p>
      </dsp:txBody>
      <dsp:txXfrm rot="10800000">
        <a:off x="0" y="2276412"/>
        <a:ext cx="8128000" cy="213083"/>
      </dsp:txXfrm>
    </dsp:sp>
    <dsp:sp modelId="{C58C8D5C-76ED-42FF-BEF4-6FF1F87E5A18}">
      <dsp:nvSpPr>
        <dsp:cNvPr id="0" name=""/>
        <dsp:cNvSpPr/>
      </dsp:nvSpPr>
      <dsp:spPr>
        <a:xfrm rot="10800000">
          <a:off x="0" y="1951674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Primitives</a:t>
          </a:r>
        </a:p>
      </dsp:txBody>
      <dsp:txXfrm rot="10800000">
        <a:off x="0" y="1951674"/>
        <a:ext cx="8128000" cy="213083"/>
      </dsp:txXfrm>
    </dsp:sp>
    <dsp:sp modelId="{84E46F92-8CD4-4DE8-A5CA-B2E9B41824FB}">
      <dsp:nvSpPr>
        <dsp:cNvPr id="0" name=""/>
        <dsp:cNvSpPr/>
      </dsp:nvSpPr>
      <dsp:spPr>
        <a:xfrm rot="10800000">
          <a:off x="0" y="1626935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Variables</a:t>
          </a:r>
        </a:p>
      </dsp:txBody>
      <dsp:txXfrm rot="10800000">
        <a:off x="0" y="1626935"/>
        <a:ext cx="8128000" cy="213083"/>
      </dsp:txXfrm>
    </dsp:sp>
    <dsp:sp modelId="{D95340B9-49C3-4FA5-836D-837D96D0A12C}">
      <dsp:nvSpPr>
        <dsp:cNvPr id="0" name=""/>
        <dsp:cNvSpPr/>
      </dsp:nvSpPr>
      <dsp:spPr>
        <a:xfrm rot="10800000">
          <a:off x="0" y="1302197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Packages</a:t>
          </a:r>
        </a:p>
      </dsp:txBody>
      <dsp:txXfrm rot="10800000">
        <a:off x="0" y="1302197"/>
        <a:ext cx="8128000" cy="213083"/>
      </dsp:txXfrm>
    </dsp:sp>
    <dsp:sp modelId="{764E581A-31CD-4D84-B8C8-6355FC36D744}">
      <dsp:nvSpPr>
        <dsp:cNvPr id="0" name=""/>
        <dsp:cNvSpPr/>
      </dsp:nvSpPr>
      <dsp:spPr>
        <a:xfrm rot="10800000">
          <a:off x="0" y="977459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Why a New Language?</a:t>
          </a:r>
        </a:p>
      </dsp:txBody>
      <dsp:txXfrm rot="10800000">
        <a:off x="0" y="977459"/>
        <a:ext cx="8128000" cy="213083"/>
      </dsp:txXfrm>
    </dsp:sp>
    <dsp:sp modelId="{EDBE5C79-BB5D-4238-A5D2-D6F71E77F79A}">
      <dsp:nvSpPr>
        <dsp:cNvPr id="0" name=""/>
        <dsp:cNvSpPr/>
      </dsp:nvSpPr>
      <dsp:spPr>
        <a:xfrm rot="10800000">
          <a:off x="0" y="652721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History of Go</a:t>
          </a:r>
        </a:p>
      </dsp:txBody>
      <dsp:txXfrm rot="10800000">
        <a:off x="0" y="652721"/>
        <a:ext cx="8128000" cy="213083"/>
      </dsp:txXfrm>
    </dsp:sp>
    <dsp:sp modelId="{17B2F2D3-3057-47D4-AF62-2CA12AAB60B8}">
      <dsp:nvSpPr>
        <dsp:cNvPr id="0" name=""/>
        <dsp:cNvSpPr/>
      </dsp:nvSpPr>
      <dsp:spPr>
        <a:xfrm rot="10800000">
          <a:off x="0" y="327983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Who were the creators?</a:t>
          </a:r>
        </a:p>
      </dsp:txBody>
      <dsp:txXfrm rot="10800000">
        <a:off x="0" y="327983"/>
        <a:ext cx="8128000" cy="213083"/>
      </dsp:txXfrm>
    </dsp:sp>
    <dsp:sp modelId="{AB924327-1573-41AD-AA6A-E2BF98544AA9}">
      <dsp:nvSpPr>
        <dsp:cNvPr id="0" name=""/>
        <dsp:cNvSpPr/>
      </dsp:nvSpPr>
      <dsp:spPr>
        <a:xfrm rot="10800000">
          <a:off x="0" y="3245"/>
          <a:ext cx="8128000" cy="327936"/>
        </a:xfrm>
        <a:prstGeom prst="upArrowCallou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What is Go?</a:t>
          </a:r>
        </a:p>
      </dsp:txBody>
      <dsp:txXfrm rot="10800000">
        <a:off x="0" y="3245"/>
        <a:ext cx="8128000" cy="2130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FA776-E27F-42AF-9218-D33FBA0A588C}">
      <dsp:nvSpPr>
        <dsp:cNvPr id="0" name=""/>
        <dsp:cNvSpPr/>
      </dsp:nvSpPr>
      <dsp:spPr>
        <a:xfrm>
          <a:off x="-6941199" y="-1061193"/>
          <a:ext cx="8260720" cy="8260720"/>
        </a:xfrm>
        <a:prstGeom prst="blockArc">
          <a:avLst>
            <a:gd name="adj1" fmla="val 18900000"/>
            <a:gd name="adj2" fmla="val 2700000"/>
            <a:gd name="adj3" fmla="val 26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A9E09-C837-41F0-9997-A65951F28480}">
      <dsp:nvSpPr>
        <dsp:cNvPr id="0" name=""/>
        <dsp:cNvSpPr/>
      </dsp:nvSpPr>
      <dsp:spPr>
        <a:xfrm>
          <a:off x="576219" y="383523"/>
          <a:ext cx="7463832" cy="7675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23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Collection of value types that are accessed via keys.</a:t>
          </a:r>
        </a:p>
      </dsp:txBody>
      <dsp:txXfrm>
        <a:off x="576219" y="383523"/>
        <a:ext cx="7463832" cy="767537"/>
      </dsp:txXfrm>
    </dsp:sp>
    <dsp:sp modelId="{8402638A-CAF8-485C-86CE-556EFAADAEB8}">
      <dsp:nvSpPr>
        <dsp:cNvPr id="0" name=""/>
        <dsp:cNvSpPr/>
      </dsp:nvSpPr>
      <dsp:spPr>
        <a:xfrm>
          <a:off x="96508" y="287580"/>
          <a:ext cx="959421" cy="959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8B5611-4CDE-4E4A-BC27-9E93C63AC2B9}">
      <dsp:nvSpPr>
        <dsp:cNvPr id="0" name=""/>
        <dsp:cNvSpPr/>
      </dsp:nvSpPr>
      <dsp:spPr>
        <a:xfrm>
          <a:off x="1126213" y="1534460"/>
          <a:ext cx="6913837" cy="7675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23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Created via literals or via make function.</a:t>
          </a:r>
        </a:p>
      </dsp:txBody>
      <dsp:txXfrm>
        <a:off x="1126213" y="1534460"/>
        <a:ext cx="6913837" cy="767537"/>
      </dsp:txXfrm>
    </dsp:sp>
    <dsp:sp modelId="{397C880E-C788-43B3-B914-18DDCDC448B7}">
      <dsp:nvSpPr>
        <dsp:cNvPr id="0" name=""/>
        <dsp:cNvSpPr/>
      </dsp:nvSpPr>
      <dsp:spPr>
        <a:xfrm>
          <a:off x="646503" y="1438518"/>
          <a:ext cx="959421" cy="959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7098B5-6EB8-44EC-8C34-482BAB7F6065}">
      <dsp:nvSpPr>
        <dsp:cNvPr id="0" name=""/>
        <dsp:cNvSpPr/>
      </dsp:nvSpPr>
      <dsp:spPr>
        <a:xfrm>
          <a:off x="1295018" y="2685398"/>
          <a:ext cx="6745033" cy="7675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23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Members accessed via [key] syntax.</a:t>
          </a:r>
        </a:p>
      </dsp:txBody>
      <dsp:txXfrm>
        <a:off x="1295018" y="2685398"/>
        <a:ext cx="6745033" cy="767537"/>
      </dsp:txXfrm>
    </dsp:sp>
    <dsp:sp modelId="{19E7FF8D-B986-4695-9B45-B350AF23676B}">
      <dsp:nvSpPr>
        <dsp:cNvPr id="0" name=""/>
        <dsp:cNvSpPr/>
      </dsp:nvSpPr>
      <dsp:spPr>
        <a:xfrm>
          <a:off x="815307" y="2589456"/>
          <a:ext cx="959421" cy="959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7CD5E7-4B0A-411C-979A-40E8E809D339}">
      <dsp:nvSpPr>
        <dsp:cNvPr id="0" name=""/>
        <dsp:cNvSpPr/>
      </dsp:nvSpPr>
      <dsp:spPr>
        <a:xfrm>
          <a:off x="1126213" y="3836335"/>
          <a:ext cx="6913837" cy="7675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23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Syntax: </a:t>
          </a:r>
          <a:r>
            <a:rPr lang="en-IN" sz="2500" b="1" kern="1200"/>
            <a:t>myMap[“Key”] = “value”</a:t>
          </a:r>
          <a:endParaRPr lang="en-IN" sz="2500" b="1" kern="1200" dirty="0"/>
        </a:p>
      </dsp:txBody>
      <dsp:txXfrm>
        <a:off x="1126213" y="3836335"/>
        <a:ext cx="6913837" cy="767537"/>
      </dsp:txXfrm>
    </dsp:sp>
    <dsp:sp modelId="{2931219D-1C75-41B7-A435-B6620D8540D3}">
      <dsp:nvSpPr>
        <dsp:cNvPr id="0" name=""/>
        <dsp:cNvSpPr/>
      </dsp:nvSpPr>
      <dsp:spPr>
        <a:xfrm>
          <a:off x="646503" y="3740393"/>
          <a:ext cx="959421" cy="959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E74522-2C7E-4877-A600-45372A192B5E}">
      <dsp:nvSpPr>
        <dsp:cNvPr id="0" name=""/>
        <dsp:cNvSpPr/>
      </dsp:nvSpPr>
      <dsp:spPr>
        <a:xfrm>
          <a:off x="576219" y="4987273"/>
          <a:ext cx="7463832" cy="7675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23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Check for presence with </a:t>
          </a:r>
          <a:r>
            <a:rPr lang="en-IN" sz="2500" b="1" kern="1200"/>
            <a:t>“value,ok” </a:t>
          </a:r>
          <a:r>
            <a:rPr lang="en-IN" sz="2500" kern="1200"/>
            <a:t>form of result</a:t>
          </a:r>
          <a:endParaRPr lang="en-IN" sz="2500" kern="1200" dirty="0"/>
        </a:p>
      </dsp:txBody>
      <dsp:txXfrm>
        <a:off x="576219" y="4987273"/>
        <a:ext cx="7463832" cy="767537"/>
      </dsp:txXfrm>
    </dsp:sp>
    <dsp:sp modelId="{743472FC-F628-440A-A55E-6859105C78A2}">
      <dsp:nvSpPr>
        <dsp:cNvPr id="0" name=""/>
        <dsp:cNvSpPr/>
      </dsp:nvSpPr>
      <dsp:spPr>
        <a:xfrm>
          <a:off x="96508" y="4891331"/>
          <a:ext cx="959421" cy="959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24200-FE40-42F1-9994-EA13FF68264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D00FC-BD7C-4CC9-9A60-00718D1EF554}">
      <dsp:nvSpPr>
        <dsp:cNvPr id="0" name=""/>
        <dsp:cNvSpPr/>
      </dsp:nvSpPr>
      <dsp:spPr>
        <a:xfrm>
          <a:off x="434398" y="285347"/>
          <a:ext cx="9712789" cy="5704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Collections of disparate data types that describe a single concept.</a:t>
          </a:r>
        </a:p>
      </dsp:txBody>
      <dsp:txXfrm>
        <a:off x="434398" y="285347"/>
        <a:ext cx="9712789" cy="570477"/>
      </dsp:txXfrm>
    </dsp:sp>
    <dsp:sp modelId="{2A16FA5B-292B-4A43-AEDE-8A58D989A0FB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9354B-C891-441C-878F-0A1F72A92A1C}">
      <dsp:nvSpPr>
        <dsp:cNvPr id="0" name=""/>
        <dsp:cNvSpPr/>
      </dsp:nvSpPr>
      <dsp:spPr>
        <a:xfrm>
          <a:off x="903654" y="1140954"/>
          <a:ext cx="9243533" cy="5704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Keyed by named fields.</a:t>
          </a:r>
        </a:p>
      </dsp:txBody>
      <dsp:txXfrm>
        <a:off x="903654" y="1140954"/>
        <a:ext cx="9243533" cy="570477"/>
      </dsp:txXfrm>
    </dsp:sp>
    <dsp:sp modelId="{B920E544-BBB9-4487-8D3F-F70006C7EB27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11B29-A707-4098-929B-FD1AECCE3AB2}">
      <dsp:nvSpPr>
        <dsp:cNvPr id="0" name=""/>
        <dsp:cNvSpPr/>
      </dsp:nvSpPr>
      <dsp:spPr>
        <a:xfrm>
          <a:off x="1118233" y="1996562"/>
          <a:ext cx="9028953" cy="5704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Normally created as types, but anonymous structs are allowed.</a:t>
          </a:r>
        </a:p>
      </dsp:txBody>
      <dsp:txXfrm>
        <a:off x="1118233" y="1996562"/>
        <a:ext cx="9028953" cy="570477"/>
      </dsp:txXfrm>
    </dsp:sp>
    <dsp:sp modelId="{CB14A05F-2465-463D-A681-6A4A782F6A66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48FAB-88F4-4EBE-8DA9-A80C415E95A8}">
      <dsp:nvSpPr>
        <dsp:cNvPr id="0" name=""/>
        <dsp:cNvSpPr/>
      </dsp:nvSpPr>
      <dsp:spPr>
        <a:xfrm>
          <a:off x="1118233" y="2851627"/>
          <a:ext cx="9028953" cy="5704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Structs are value types.</a:t>
          </a:r>
        </a:p>
      </dsp:txBody>
      <dsp:txXfrm>
        <a:off x="1118233" y="2851627"/>
        <a:ext cx="9028953" cy="570477"/>
      </dsp:txXfrm>
    </dsp:sp>
    <dsp:sp modelId="{93786A08-6EA4-48EC-AB39-B925E53E476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8EED5-568C-4012-B0CF-1D784680BA65}">
      <dsp:nvSpPr>
        <dsp:cNvPr id="0" name=""/>
        <dsp:cNvSpPr/>
      </dsp:nvSpPr>
      <dsp:spPr>
        <a:xfrm>
          <a:off x="903654" y="3707235"/>
          <a:ext cx="9243533" cy="5704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No inheritance but we can use composition via embedding.</a:t>
          </a:r>
        </a:p>
      </dsp:txBody>
      <dsp:txXfrm>
        <a:off x="903654" y="3707235"/>
        <a:ext cx="9243533" cy="570477"/>
      </dsp:txXfrm>
    </dsp:sp>
    <dsp:sp modelId="{12C7A00C-7A45-4842-8FBB-4048F4D58266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7DE0-8BA9-40D5-A100-21CE68F097A2}">
      <dsp:nvSpPr>
        <dsp:cNvPr id="0" name=""/>
        <dsp:cNvSpPr/>
      </dsp:nvSpPr>
      <dsp:spPr>
        <a:xfrm>
          <a:off x="434398" y="4562842"/>
          <a:ext cx="9712789" cy="5704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Tags can be added to struct fields to describe field</a:t>
          </a:r>
          <a:r>
            <a:rPr lang="en-IN" sz="1900" kern="1200" dirty="0"/>
            <a:t>.</a:t>
          </a:r>
        </a:p>
      </dsp:txBody>
      <dsp:txXfrm>
        <a:off x="434398" y="4562842"/>
        <a:ext cx="9712789" cy="570477"/>
      </dsp:txXfrm>
    </dsp:sp>
    <dsp:sp modelId="{4AC028E1-6080-4BDD-96AE-6581498C91A8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E76AE-9E99-4C2E-AE06-1C16FB0F33CD}">
      <dsp:nvSpPr>
        <dsp:cNvPr id="0" name=""/>
        <dsp:cNvSpPr/>
      </dsp:nvSpPr>
      <dsp:spPr>
        <a:xfrm>
          <a:off x="1121" y="0"/>
          <a:ext cx="2914840" cy="5749228"/>
        </a:xfrm>
        <a:prstGeom prst="roundRect">
          <a:avLst>
            <a:gd name="adj" fmla="val 10000"/>
          </a:avLst>
        </a:prstGeom>
        <a:noFill/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If</a:t>
          </a:r>
        </a:p>
      </dsp:txBody>
      <dsp:txXfrm>
        <a:off x="1121" y="0"/>
        <a:ext cx="2914840" cy="1724768"/>
      </dsp:txXfrm>
    </dsp:sp>
    <dsp:sp modelId="{62EF4EDA-9F72-4D0E-9DFE-43722719397C}">
      <dsp:nvSpPr>
        <dsp:cNvPr id="0" name=""/>
        <dsp:cNvSpPr/>
      </dsp:nvSpPr>
      <dsp:spPr>
        <a:xfrm>
          <a:off x="292605" y="1724768"/>
          <a:ext cx="2331872" cy="3736998"/>
        </a:xfrm>
        <a:prstGeom prst="roundRect">
          <a:avLst>
            <a:gd name="adj" fmla="val 10000"/>
          </a:avLst>
        </a:prstGeom>
        <a:noFill/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This is used to execute a block of code only </a:t>
          </a:r>
          <a:r>
            <a:rPr lang="en-US" sz="2600" b="0" i="0" kern="1200" dirty="0" err="1"/>
            <a:t>ifthe</a:t>
          </a:r>
          <a:r>
            <a:rPr lang="en-US" sz="2600" b="0" i="0" kern="1200" dirty="0"/>
            <a:t> specified condition evaluates to true.</a:t>
          </a:r>
          <a:endParaRPr lang="en-IN" sz="2600" kern="1200" dirty="0"/>
        </a:p>
      </dsp:txBody>
      <dsp:txXfrm>
        <a:off x="360903" y="1793066"/>
        <a:ext cx="2195276" cy="3600402"/>
      </dsp:txXfrm>
    </dsp:sp>
    <dsp:sp modelId="{989BB704-731B-4B4E-9BF1-46EEA55C4135}">
      <dsp:nvSpPr>
        <dsp:cNvPr id="0" name=""/>
        <dsp:cNvSpPr/>
      </dsp:nvSpPr>
      <dsp:spPr>
        <a:xfrm>
          <a:off x="3134575" y="0"/>
          <a:ext cx="2914840" cy="5749228"/>
        </a:xfrm>
        <a:prstGeom prst="roundRect">
          <a:avLst>
            <a:gd name="adj" fmla="val 10000"/>
          </a:avLst>
        </a:prstGeom>
        <a:noFill/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If else</a:t>
          </a:r>
        </a:p>
      </dsp:txBody>
      <dsp:txXfrm>
        <a:off x="3134575" y="0"/>
        <a:ext cx="2914840" cy="1724768"/>
      </dsp:txXfrm>
    </dsp:sp>
    <dsp:sp modelId="{797FCE34-5A82-4CC0-8236-AD290BA2D9F4}">
      <dsp:nvSpPr>
        <dsp:cNvPr id="0" name=""/>
        <dsp:cNvSpPr/>
      </dsp:nvSpPr>
      <dsp:spPr>
        <a:xfrm>
          <a:off x="3426059" y="1724768"/>
          <a:ext cx="2331872" cy="3736998"/>
        </a:xfrm>
        <a:prstGeom prst="roundRect">
          <a:avLst>
            <a:gd name="adj" fmla="val 10000"/>
          </a:avLst>
        </a:prstGeom>
        <a:noFill/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This statement allows you to execute one block of code if the specified condition is evaluates to true and another block of code if it is evaluates to false.</a:t>
          </a:r>
          <a:endParaRPr lang="en-IN" sz="2600" kern="1200" dirty="0"/>
        </a:p>
      </dsp:txBody>
      <dsp:txXfrm>
        <a:off x="3494357" y="1793066"/>
        <a:ext cx="2195276" cy="3600402"/>
      </dsp:txXfrm>
    </dsp:sp>
    <dsp:sp modelId="{EF74C70C-441B-454D-9476-E33A6D26F3E4}">
      <dsp:nvSpPr>
        <dsp:cNvPr id="0" name=""/>
        <dsp:cNvSpPr/>
      </dsp:nvSpPr>
      <dsp:spPr>
        <a:xfrm>
          <a:off x="6268029" y="0"/>
          <a:ext cx="2914840" cy="5749228"/>
        </a:xfrm>
        <a:prstGeom prst="roundRect">
          <a:avLst>
            <a:gd name="adj" fmla="val 10000"/>
          </a:avLst>
        </a:prstGeom>
        <a:noFill/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i="0" kern="1200" dirty="0"/>
            <a:t>if...else if...else</a:t>
          </a:r>
          <a:endParaRPr lang="en-IN" sz="4800" kern="1200" dirty="0"/>
        </a:p>
      </dsp:txBody>
      <dsp:txXfrm>
        <a:off x="6268029" y="0"/>
        <a:ext cx="2914840" cy="1724768"/>
      </dsp:txXfrm>
    </dsp:sp>
    <dsp:sp modelId="{D3C1F62D-9136-4F2D-BFE9-14A71BE257FE}">
      <dsp:nvSpPr>
        <dsp:cNvPr id="0" name=""/>
        <dsp:cNvSpPr/>
      </dsp:nvSpPr>
      <dsp:spPr>
        <a:xfrm>
          <a:off x="6559513" y="1724768"/>
          <a:ext cx="2331872" cy="3736998"/>
        </a:xfrm>
        <a:prstGeom prst="roundRect">
          <a:avLst>
            <a:gd name="adj" fmla="val 10000"/>
          </a:avLst>
        </a:prstGeom>
        <a:noFill/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The if...else if...else statement allows to combine multiple if...else statements.</a:t>
          </a:r>
          <a:endParaRPr lang="en-IN" sz="2600" kern="1200" dirty="0"/>
        </a:p>
      </dsp:txBody>
      <dsp:txXfrm>
        <a:off x="6627811" y="1793066"/>
        <a:ext cx="2195276" cy="3600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DA61E-F7CA-47E4-8BCE-BB625EC67969}">
      <dsp:nvSpPr>
        <dsp:cNvPr id="0" name=""/>
        <dsp:cNvSpPr/>
      </dsp:nvSpPr>
      <dsp:spPr>
        <a:xfrm>
          <a:off x="3696" y="115236"/>
          <a:ext cx="3604097" cy="9003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Defer</a:t>
          </a:r>
        </a:p>
      </dsp:txBody>
      <dsp:txXfrm>
        <a:off x="3696" y="115236"/>
        <a:ext cx="3604097" cy="900358"/>
      </dsp:txXfrm>
    </dsp:sp>
    <dsp:sp modelId="{8BF21D86-CAE8-4FB0-95E3-066F411BADAD}">
      <dsp:nvSpPr>
        <dsp:cNvPr id="0" name=""/>
        <dsp:cNvSpPr/>
      </dsp:nvSpPr>
      <dsp:spPr>
        <a:xfrm>
          <a:off x="3696" y="1015594"/>
          <a:ext cx="3604097" cy="426881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It schedules a function call to </a:t>
          </a:r>
          <a:r>
            <a:rPr lang="en-US" sz="2600" b="1" i="0" kern="1200" dirty="0"/>
            <a:t>run immediately before the function returns</a:t>
          </a:r>
          <a:endParaRPr lang="en-IN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b="0" i="0" kern="1200" dirty="0"/>
            <a:t>It can be </a:t>
          </a:r>
          <a:r>
            <a:rPr lang="en-US" sz="2600" b="1" i="0" kern="1200" dirty="0"/>
            <a:t>placed at any point in the code</a:t>
          </a:r>
          <a:endParaRPr lang="en-US" sz="2600" b="0" i="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b="0" i="0" kern="1200" dirty="0"/>
            <a:t>Functions marked with “defer” </a:t>
          </a:r>
          <a:r>
            <a:rPr lang="en-US" sz="2600" b="1" i="0" kern="1200" dirty="0"/>
            <a:t>execute even if the error is encountered</a:t>
          </a:r>
          <a:endParaRPr lang="en-US" sz="2600" b="0" i="0" kern="1200" dirty="0"/>
        </a:p>
      </dsp:txBody>
      <dsp:txXfrm>
        <a:off x="3696" y="1015594"/>
        <a:ext cx="3604097" cy="4268818"/>
      </dsp:txXfrm>
    </dsp:sp>
    <dsp:sp modelId="{04B37408-1F46-43C4-B946-43900B1DC6BC}">
      <dsp:nvSpPr>
        <dsp:cNvPr id="0" name=""/>
        <dsp:cNvSpPr/>
      </dsp:nvSpPr>
      <dsp:spPr>
        <a:xfrm>
          <a:off x="4112368" y="115236"/>
          <a:ext cx="3604097" cy="900358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Panic</a:t>
          </a:r>
        </a:p>
      </dsp:txBody>
      <dsp:txXfrm>
        <a:off x="4112368" y="115236"/>
        <a:ext cx="3604097" cy="900358"/>
      </dsp:txXfrm>
    </dsp:sp>
    <dsp:sp modelId="{EE6FEFE1-FBC0-451D-B990-ACF3BC57FCE5}">
      <dsp:nvSpPr>
        <dsp:cNvPr id="0" name=""/>
        <dsp:cNvSpPr/>
      </dsp:nvSpPr>
      <dsp:spPr>
        <a:xfrm>
          <a:off x="4112368" y="1015594"/>
          <a:ext cx="3604097" cy="4268818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/>
            <a:t>Occur when program cannot continue at all.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b="1" kern="1200" dirty="0"/>
            <a:t>Function will stop executing</a:t>
          </a:r>
          <a:r>
            <a:rPr lang="en-IN" sz="2600" kern="1200" dirty="0"/>
            <a:t>.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/>
            <a:t>Deferred functions will still fire.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/>
            <a:t>If nothing handles panic, program will exit.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600" kern="1200" dirty="0"/>
        </a:p>
      </dsp:txBody>
      <dsp:txXfrm>
        <a:off x="4112368" y="1015594"/>
        <a:ext cx="3604097" cy="4268818"/>
      </dsp:txXfrm>
    </dsp:sp>
    <dsp:sp modelId="{32FEEBCD-AC65-4419-B7EA-542BEBCE14CF}">
      <dsp:nvSpPr>
        <dsp:cNvPr id="0" name=""/>
        <dsp:cNvSpPr/>
      </dsp:nvSpPr>
      <dsp:spPr>
        <a:xfrm>
          <a:off x="8221039" y="115236"/>
          <a:ext cx="3604097" cy="900358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Recover</a:t>
          </a:r>
        </a:p>
      </dsp:txBody>
      <dsp:txXfrm>
        <a:off x="8221039" y="115236"/>
        <a:ext cx="3604097" cy="900358"/>
      </dsp:txXfrm>
    </dsp:sp>
    <dsp:sp modelId="{2375CAC5-138E-46FA-8C4C-745D5C2BEA92}">
      <dsp:nvSpPr>
        <dsp:cNvPr id="0" name=""/>
        <dsp:cNvSpPr/>
      </dsp:nvSpPr>
      <dsp:spPr>
        <a:xfrm>
          <a:off x="8221039" y="1015594"/>
          <a:ext cx="3604097" cy="4268818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b="1" kern="1200" dirty="0"/>
            <a:t>Used to recover from panics.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/>
            <a:t>Only useful in deferred functions.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/>
            <a:t>Current function will not attempt to continue, but higher functions in call stack will.</a:t>
          </a:r>
        </a:p>
      </dsp:txBody>
      <dsp:txXfrm>
        <a:off x="8221039" y="1015594"/>
        <a:ext cx="3604097" cy="426881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B784A-3430-4EDD-BE39-3A932342E19C}">
      <dsp:nvSpPr>
        <dsp:cNvPr id="0" name=""/>
        <dsp:cNvSpPr/>
      </dsp:nvSpPr>
      <dsp:spPr>
        <a:xfrm>
          <a:off x="0" y="295080"/>
          <a:ext cx="11011710" cy="5447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B61BE-3B4D-4F55-8CE3-9A14A6305411}">
      <dsp:nvSpPr>
        <dsp:cNvPr id="0" name=""/>
        <dsp:cNvSpPr/>
      </dsp:nvSpPr>
      <dsp:spPr>
        <a:xfrm>
          <a:off x="164791" y="417652"/>
          <a:ext cx="299620" cy="2996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9B579-5999-4184-9D55-8145B73286D9}">
      <dsp:nvSpPr>
        <dsp:cNvPr id="0" name=""/>
        <dsp:cNvSpPr/>
      </dsp:nvSpPr>
      <dsp:spPr>
        <a:xfrm>
          <a:off x="629203" y="295080"/>
          <a:ext cx="10382506" cy="54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" tIns="57654" rIns="57654" bIns="576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</a:t>
          </a:r>
          <a:r>
            <a:rPr lang="en-US" sz="2100" b="0" i="0" kern="1200"/>
            <a:t>he interface is a custom type that is used to specify a set </a:t>
          </a:r>
          <a:r>
            <a:rPr lang="en-US" sz="2100" kern="1200"/>
            <a:t>of</a:t>
          </a:r>
          <a:r>
            <a:rPr lang="en-US" sz="2100" b="1" i="0" kern="1200"/>
            <a:t> one or more method signatures.</a:t>
          </a:r>
          <a:endParaRPr lang="en-US" sz="2100" kern="1200"/>
        </a:p>
      </dsp:txBody>
      <dsp:txXfrm>
        <a:off x="629203" y="295080"/>
        <a:ext cx="10382506" cy="544764"/>
      </dsp:txXfrm>
    </dsp:sp>
    <dsp:sp modelId="{377D56B5-EEBE-416F-B3F3-4BF5C31344B4}">
      <dsp:nvSpPr>
        <dsp:cNvPr id="0" name=""/>
        <dsp:cNvSpPr/>
      </dsp:nvSpPr>
      <dsp:spPr>
        <a:xfrm>
          <a:off x="0" y="976036"/>
          <a:ext cx="11011710" cy="5447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A138-0DF5-4719-9289-EE683B02054A}">
      <dsp:nvSpPr>
        <dsp:cNvPr id="0" name=""/>
        <dsp:cNvSpPr/>
      </dsp:nvSpPr>
      <dsp:spPr>
        <a:xfrm>
          <a:off x="164791" y="1098608"/>
          <a:ext cx="299620" cy="2996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04190-A2C4-4E82-A66B-579681D02E7B}">
      <dsp:nvSpPr>
        <dsp:cNvPr id="0" name=""/>
        <dsp:cNvSpPr/>
      </dsp:nvSpPr>
      <dsp:spPr>
        <a:xfrm>
          <a:off x="629203" y="976036"/>
          <a:ext cx="10382506" cy="54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" tIns="57654" rIns="57654" bIns="576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Syntax:</a:t>
          </a:r>
          <a:endParaRPr lang="en-US" sz="2100" kern="1200"/>
        </a:p>
      </dsp:txBody>
      <dsp:txXfrm>
        <a:off x="629203" y="976036"/>
        <a:ext cx="10382506" cy="544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2F3AB-6E1B-42A3-A1E0-687C4A996C5C}">
      <dsp:nvSpPr>
        <dsp:cNvPr id="0" name=""/>
        <dsp:cNvSpPr/>
      </dsp:nvSpPr>
      <dsp:spPr>
        <a:xfrm rot="16200000">
          <a:off x="-1121062" y="1126071"/>
          <a:ext cx="4009651" cy="1757508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Exception Handling</a:t>
          </a:r>
        </a:p>
      </dsp:txBody>
      <dsp:txXfrm rot="5400000">
        <a:off x="5009" y="801930"/>
        <a:ext cx="1757508" cy="2405791"/>
      </dsp:txXfrm>
    </dsp:sp>
    <dsp:sp modelId="{2331ED42-AB69-4B7F-9FF8-E3EB61D31E46}">
      <dsp:nvSpPr>
        <dsp:cNvPr id="0" name=""/>
        <dsp:cNvSpPr/>
      </dsp:nvSpPr>
      <dsp:spPr>
        <a:xfrm rot="16200000">
          <a:off x="768259" y="1126071"/>
          <a:ext cx="4009651" cy="1757508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Generics</a:t>
          </a:r>
          <a:endParaRPr lang="en-IN" sz="2100" b="1" kern="1200" dirty="0"/>
        </a:p>
      </dsp:txBody>
      <dsp:txXfrm rot="5400000">
        <a:off x="1894330" y="801930"/>
        <a:ext cx="1757508" cy="2405791"/>
      </dsp:txXfrm>
    </dsp:sp>
    <dsp:sp modelId="{AD2F44C6-02C9-4D8A-8082-4ACD5FDF260E}">
      <dsp:nvSpPr>
        <dsp:cNvPr id="0" name=""/>
        <dsp:cNvSpPr/>
      </dsp:nvSpPr>
      <dsp:spPr>
        <a:xfrm rot="16200000">
          <a:off x="2657581" y="1126071"/>
          <a:ext cx="4009651" cy="1757508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Assert</a:t>
          </a:r>
          <a:endParaRPr lang="en-IN" sz="2100" b="1" kern="1200" dirty="0"/>
        </a:p>
      </dsp:txBody>
      <dsp:txXfrm rot="5400000">
        <a:off x="3783652" y="801930"/>
        <a:ext cx="1757508" cy="2405791"/>
      </dsp:txXfrm>
    </dsp:sp>
    <dsp:sp modelId="{A763E875-6DFF-4E5C-B9E5-333130F9DC7B}">
      <dsp:nvSpPr>
        <dsp:cNvPr id="0" name=""/>
        <dsp:cNvSpPr/>
      </dsp:nvSpPr>
      <dsp:spPr>
        <a:xfrm rot="16200000">
          <a:off x="4546902" y="1126071"/>
          <a:ext cx="4009651" cy="1757508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Inheritance</a:t>
          </a:r>
          <a:endParaRPr lang="en-IN" sz="2100" b="1" kern="1200" dirty="0"/>
        </a:p>
      </dsp:txBody>
      <dsp:txXfrm rot="5400000">
        <a:off x="5672973" y="801930"/>
        <a:ext cx="1757508" cy="2405791"/>
      </dsp:txXfrm>
    </dsp:sp>
    <dsp:sp modelId="{716765EB-6234-4CD6-98A5-8466503165D0}">
      <dsp:nvSpPr>
        <dsp:cNvPr id="0" name=""/>
        <dsp:cNvSpPr/>
      </dsp:nvSpPr>
      <dsp:spPr>
        <a:xfrm rot="16200000">
          <a:off x="6436224" y="1126071"/>
          <a:ext cx="4009651" cy="1757508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Method Overload</a:t>
          </a:r>
        </a:p>
      </dsp:txBody>
      <dsp:txXfrm rot="5400000">
        <a:off x="7562295" y="801930"/>
        <a:ext cx="1757508" cy="2405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BCAA7-1338-4F8E-BAD0-62151DFC4562}">
      <dsp:nvSpPr>
        <dsp:cNvPr id="0" name=""/>
        <dsp:cNvSpPr/>
      </dsp:nvSpPr>
      <dsp:spPr>
        <a:xfrm>
          <a:off x="760468" y="0"/>
          <a:ext cx="8618638" cy="5418667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345FD-3B61-4D10-A381-1375C6700B20}">
      <dsp:nvSpPr>
        <dsp:cNvPr id="0" name=""/>
        <dsp:cNvSpPr/>
      </dsp:nvSpPr>
      <dsp:spPr>
        <a:xfrm>
          <a:off x="5074" y="1625600"/>
          <a:ext cx="2440825" cy="2167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</a:t>
          </a:r>
          <a:r>
            <a:rPr lang="en-IN" sz="2200" b="1" i="1" kern="1200" dirty="0">
              <a:solidFill>
                <a:srgbClr val="2921C9"/>
              </a:solidFill>
            </a:rPr>
            <a:t> 2007</a:t>
          </a:r>
          <a:r>
            <a:rPr lang="en-IN" sz="2200" kern="1200" dirty="0"/>
            <a:t>, Founders of Golang started and built as a part-time project.</a:t>
          </a:r>
        </a:p>
      </dsp:txBody>
      <dsp:txXfrm>
        <a:off x="110881" y="1731407"/>
        <a:ext cx="2229211" cy="1955852"/>
      </dsp:txXfrm>
    </dsp:sp>
    <dsp:sp modelId="{793A7FD2-6B5C-42D6-AEE2-5B5B2EB05B22}">
      <dsp:nvSpPr>
        <dsp:cNvPr id="0" name=""/>
        <dsp:cNvSpPr/>
      </dsp:nvSpPr>
      <dsp:spPr>
        <a:xfrm>
          <a:off x="2567941" y="1625600"/>
          <a:ext cx="2440825" cy="2167466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 </a:t>
          </a:r>
          <a:r>
            <a:rPr lang="en-IN" sz="2200" b="1" i="1" kern="1200" dirty="0">
              <a:solidFill>
                <a:srgbClr val="2921C9"/>
              </a:solidFill>
            </a:rPr>
            <a:t>2008</a:t>
          </a:r>
          <a:r>
            <a:rPr lang="en-IN" sz="2200" kern="1200" dirty="0"/>
            <a:t>, A lot of others people help to bring go from prototype to reality.</a:t>
          </a:r>
        </a:p>
      </dsp:txBody>
      <dsp:txXfrm>
        <a:off x="2673748" y="1731407"/>
        <a:ext cx="2229211" cy="1955852"/>
      </dsp:txXfrm>
    </dsp:sp>
    <dsp:sp modelId="{DD25B979-EC68-4E15-B244-B54E42A0E732}">
      <dsp:nvSpPr>
        <dsp:cNvPr id="0" name=""/>
        <dsp:cNvSpPr/>
      </dsp:nvSpPr>
      <dsp:spPr>
        <a:xfrm>
          <a:off x="5130808" y="1625600"/>
          <a:ext cx="2440825" cy="2167466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 </a:t>
          </a:r>
          <a:r>
            <a:rPr lang="en-IN" sz="2200" b="1" i="1" u="none" kern="1200" dirty="0">
              <a:solidFill>
                <a:srgbClr val="2921C9"/>
              </a:solidFill>
            </a:rPr>
            <a:t>2009</a:t>
          </a:r>
          <a:r>
            <a:rPr lang="en-IN" sz="2200" kern="1200" dirty="0"/>
            <a:t>, Go became a public Open Source project.</a:t>
          </a:r>
        </a:p>
      </dsp:txBody>
      <dsp:txXfrm>
        <a:off x="5236615" y="1731407"/>
        <a:ext cx="2229211" cy="1955852"/>
      </dsp:txXfrm>
    </dsp:sp>
    <dsp:sp modelId="{28B20EC3-8384-4703-8E2B-10658B363413}">
      <dsp:nvSpPr>
        <dsp:cNvPr id="0" name=""/>
        <dsp:cNvSpPr/>
      </dsp:nvSpPr>
      <dsp:spPr>
        <a:xfrm>
          <a:off x="7693674" y="1625600"/>
          <a:ext cx="2440825" cy="2167466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 </a:t>
          </a:r>
          <a:r>
            <a:rPr lang="en-IN" sz="2200" b="1" i="1" kern="1200" dirty="0">
              <a:solidFill>
                <a:srgbClr val="2921C9"/>
              </a:solidFill>
            </a:rPr>
            <a:t>2010</a:t>
          </a:r>
          <a:r>
            <a:rPr lang="en-IN" sz="2200" kern="1200" dirty="0"/>
            <a:t>, Starts to have adoption by other programmers.</a:t>
          </a:r>
        </a:p>
      </dsp:txBody>
      <dsp:txXfrm>
        <a:off x="7799481" y="1731407"/>
        <a:ext cx="2229211" cy="195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2F341-4B16-45D1-B1BE-01B9CECB71FF}">
      <dsp:nvSpPr>
        <dsp:cNvPr id="0" name=""/>
        <dsp:cNvSpPr/>
      </dsp:nvSpPr>
      <dsp:spPr>
        <a:xfrm>
          <a:off x="4438564" y="250"/>
          <a:ext cx="3386648" cy="15317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Python is easy to use, but </a:t>
          </a:r>
          <a:r>
            <a:rPr lang="en-IN" sz="3000" b="1" kern="1200" dirty="0"/>
            <a:t>SLOW</a:t>
          </a:r>
        </a:p>
      </dsp:txBody>
      <dsp:txXfrm>
        <a:off x="4438564" y="250"/>
        <a:ext cx="3386648" cy="1531727"/>
      </dsp:txXfrm>
    </dsp:sp>
    <dsp:sp modelId="{6EDF5DAC-4174-41F0-8A3B-F0E30483A342}">
      <dsp:nvSpPr>
        <dsp:cNvPr id="0" name=""/>
        <dsp:cNvSpPr/>
      </dsp:nvSpPr>
      <dsp:spPr>
        <a:xfrm>
          <a:off x="2770513" y="250"/>
          <a:ext cx="1516409" cy="1531727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6BF6C-7C54-4BB8-9B69-88B8469010E7}">
      <dsp:nvSpPr>
        <dsp:cNvPr id="0" name=""/>
        <dsp:cNvSpPr/>
      </dsp:nvSpPr>
      <dsp:spPr>
        <a:xfrm>
          <a:off x="2770513" y="1784712"/>
          <a:ext cx="3386648" cy="1531727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Java is increasing complex type system</a:t>
          </a:r>
        </a:p>
      </dsp:txBody>
      <dsp:txXfrm>
        <a:off x="2770513" y="1784712"/>
        <a:ext cx="3386648" cy="1531727"/>
      </dsp:txXfrm>
    </dsp:sp>
    <dsp:sp modelId="{66AE32EF-C2BF-4DE5-8121-5A954857BA29}">
      <dsp:nvSpPr>
        <dsp:cNvPr id="0" name=""/>
        <dsp:cNvSpPr/>
      </dsp:nvSpPr>
      <dsp:spPr>
        <a:xfrm>
          <a:off x="6308803" y="1784712"/>
          <a:ext cx="1516409" cy="1531727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64CF2-9CA4-4FE9-9236-61696CB15923}">
      <dsp:nvSpPr>
        <dsp:cNvPr id="0" name=""/>
        <dsp:cNvSpPr/>
      </dsp:nvSpPr>
      <dsp:spPr>
        <a:xfrm>
          <a:off x="4438564" y="3569174"/>
          <a:ext cx="3386648" cy="1531727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Complex type system slow compile times</a:t>
          </a:r>
        </a:p>
      </dsp:txBody>
      <dsp:txXfrm>
        <a:off x="4438564" y="3569174"/>
        <a:ext cx="3386648" cy="1531727"/>
      </dsp:txXfrm>
    </dsp:sp>
    <dsp:sp modelId="{9DE5C9A8-9734-4E93-8701-DF9732299C98}">
      <dsp:nvSpPr>
        <dsp:cNvPr id="0" name=""/>
        <dsp:cNvSpPr/>
      </dsp:nvSpPr>
      <dsp:spPr>
        <a:xfrm>
          <a:off x="2770513" y="3569174"/>
          <a:ext cx="1516409" cy="1531727"/>
        </a:xfrm>
        <a:prstGeom prst="rect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CF06F-B730-4F62-97FE-2EED7C139503}">
      <dsp:nvSpPr>
        <dsp:cNvPr id="0" name=""/>
        <dsp:cNvSpPr/>
      </dsp:nvSpPr>
      <dsp:spPr>
        <a:xfrm>
          <a:off x="638270" y="1185"/>
          <a:ext cx="2721879" cy="13609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Eliminate clumsiness.</a:t>
          </a:r>
        </a:p>
      </dsp:txBody>
      <dsp:txXfrm>
        <a:off x="678131" y="41046"/>
        <a:ext cx="2642157" cy="1281217"/>
      </dsp:txXfrm>
    </dsp:sp>
    <dsp:sp modelId="{831E1675-9030-4086-A63C-D17CDCE2136F}">
      <dsp:nvSpPr>
        <dsp:cNvPr id="0" name=""/>
        <dsp:cNvSpPr/>
      </dsp:nvSpPr>
      <dsp:spPr>
        <a:xfrm>
          <a:off x="910458" y="1362125"/>
          <a:ext cx="272187" cy="1020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704"/>
              </a:lnTo>
              <a:lnTo>
                <a:pt x="272187" y="10207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26D1A-57CF-4C3A-88E0-F3290ED59176}">
      <dsp:nvSpPr>
        <dsp:cNvPr id="0" name=""/>
        <dsp:cNvSpPr/>
      </dsp:nvSpPr>
      <dsp:spPr>
        <a:xfrm>
          <a:off x="1182646" y="1702360"/>
          <a:ext cx="2177503" cy="1360939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Ease of use.</a:t>
          </a:r>
        </a:p>
      </dsp:txBody>
      <dsp:txXfrm>
        <a:off x="1222507" y="1742221"/>
        <a:ext cx="2097781" cy="1281217"/>
      </dsp:txXfrm>
    </dsp:sp>
    <dsp:sp modelId="{BB553DB5-FA16-4A85-9C13-DFA79F631830}">
      <dsp:nvSpPr>
        <dsp:cNvPr id="0" name=""/>
        <dsp:cNvSpPr/>
      </dsp:nvSpPr>
      <dsp:spPr>
        <a:xfrm>
          <a:off x="4040619" y="45389"/>
          <a:ext cx="2721879" cy="1360939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Edit/refresh cycle relative fast.</a:t>
          </a:r>
        </a:p>
      </dsp:txBody>
      <dsp:txXfrm>
        <a:off x="4080480" y="85250"/>
        <a:ext cx="2642157" cy="1281217"/>
      </dsp:txXfrm>
    </dsp:sp>
    <dsp:sp modelId="{E44733A7-94B4-4E5E-96BB-F8A134334A4B}">
      <dsp:nvSpPr>
        <dsp:cNvPr id="0" name=""/>
        <dsp:cNvSpPr/>
      </dsp:nvSpPr>
      <dsp:spPr>
        <a:xfrm>
          <a:off x="4312807" y="1406328"/>
          <a:ext cx="263216" cy="977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7687"/>
              </a:lnTo>
              <a:lnTo>
                <a:pt x="263216" y="9776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54177-008B-46B4-8819-06DF2B5BC791}">
      <dsp:nvSpPr>
        <dsp:cNvPr id="0" name=""/>
        <dsp:cNvSpPr/>
      </dsp:nvSpPr>
      <dsp:spPr>
        <a:xfrm>
          <a:off x="4576023" y="1703546"/>
          <a:ext cx="2177503" cy="1360939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Improve productive.</a:t>
          </a:r>
        </a:p>
      </dsp:txBody>
      <dsp:txXfrm>
        <a:off x="4615884" y="1743407"/>
        <a:ext cx="2097781" cy="1281217"/>
      </dsp:txXfrm>
    </dsp:sp>
    <dsp:sp modelId="{B7674090-1099-4D04-9990-33C3640D9A9A}">
      <dsp:nvSpPr>
        <dsp:cNvPr id="0" name=""/>
        <dsp:cNvSpPr/>
      </dsp:nvSpPr>
      <dsp:spPr>
        <a:xfrm>
          <a:off x="7442968" y="1185"/>
          <a:ext cx="2721879" cy="1360939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Eliminate Slowness.</a:t>
          </a:r>
        </a:p>
      </dsp:txBody>
      <dsp:txXfrm>
        <a:off x="7482829" y="41046"/>
        <a:ext cx="2642157" cy="1281217"/>
      </dsp:txXfrm>
    </dsp:sp>
    <dsp:sp modelId="{DD9D1910-BB31-4D98-97E8-A7E27CE7D581}">
      <dsp:nvSpPr>
        <dsp:cNvPr id="0" name=""/>
        <dsp:cNvSpPr/>
      </dsp:nvSpPr>
      <dsp:spPr>
        <a:xfrm>
          <a:off x="7715156" y="1362125"/>
          <a:ext cx="272187" cy="1020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704"/>
              </a:lnTo>
              <a:lnTo>
                <a:pt x="272187" y="10207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5FB58-EACD-4B0C-945D-18E46800D6F0}">
      <dsp:nvSpPr>
        <dsp:cNvPr id="0" name=""/>
        <dsp:cNvSpPr/>
      </dsp:nvSpPr>
      <dsp:spPr>
        <a:xfrm>
          <a:off x="7987344" y="1702360"/>
          <a:ext cx="2177503" cy="1360939"/>
        </a:xfrm>
        <a:prstGeom prst="roundRect">
          <a:avLst>
            <a:gd name="adj" fmla="val 10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Best for cloud compatibility.</a:t>
          </a:r>
        </a:p>
      </dsp:txBody>
      <dsp:txXfrm>
        <a:off x="8027205" y="1742221"/>
        <a:ext cx="2097781" cy="12812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83B44-1747-42B8-9A8C-DDD2306CF56E}">
      <dsp:nvSpPr>
        <dsp:cNvPr id="0" name=""/>
        <dsp:cNvSpPr/>
      </dsp:nvSpPr>
      <dsp:spPr>
        <a:xfrm>
          <a:off x="2915" y="1118493"/>
          <a:ext cx="3551987" cy="142079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var a int </a:t>
          </a:r>
        </a:p>
      </dsp:txBody>
      <dsp:txXfrm>
        <a:off x="713312" y="1118493"/>
        <a:ext cx="2131193" cy="1420794"/>
      </dsp:txXfrm>
    </dsp:sp>
    <dsp:sp modelId="{D9E9D99D-6590-4B73-8856-3EB90A95F98E}">
      <dsp:nvSpPr>
        <dsp:cNvPr id="0" name=""/>
        <dsp:cNvSpPr/>
      </dsp:nvSpPr>
      <dsp:spPr>
        <a:xfrm>
          <a:off x="3199703" y="1118493"/>
          <a:ext cx="3551987" cy="1420794"/>
        </a:xfrm>
        <a:prstGeom prst="chevr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Var a int = 100</a:t>
          </a:r>
        </a:p>
      </dsp:txBody>
      <dsp:txXfrm>
        <a:off x="3910100" y="1118493"/>
        <a:ext cx="2131193" cy="1420794"/>
      </dsp:txXfrm>
    </dsp:sp>
    <dsp:sp modelId="{8515702A-0568-477D-99A5-8A919771F64E}">
      <dsp:nvSpPr>
        <dsp:cNvPr id="0" name=""/>
        <dsp:cNvSpPr/>
      </dsp:nvSpPr>
      <dsp:spPr>
        <a:xfrm>
          <a:off x="6396492" y="1118493"/>
          <a:ext cx="3551987" cy="1420794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a:=100</a:t>
          </a:r>
        </a:p>
      </dsp:txBody>
      <dsp:txXfrm>
        <a:off x="7106889" y="1118493"/>
        <a:ext cx="2131193" cy="14207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858FE-9CB6-4822-87D4-93596BCDE003}">
      <dsp:nvSpPr>
        <dsp:cNvPr id="0" name=""/>
        <dsp:cNvSpPr/>
      </dsp:nvSpPr>
      <dsp:spPr>
        <a:xfrm>
          <a:off x="157385" y="383"/>
          <a:ext cx="1984573" cy="9922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 := make([]int, 10)</a:t>
          </a:r>
          <a:endParaRPr lang="en-IN" sz="2200" b="1" kern="1200" dirty="0"/>
        </a:p>
      </dsp:txBody>
      <dsp:txXfrm>
        <a:off x="186448" y="29446"/>
        <a:ext cx="1926447" cy="934160"/>
      </dsp:txXfrm>
    </dsp:sp>
    <dsp:sp modelId="{B6B6199E-CF06-40CD-A18F-E5DDBD3F0997}">
      <dsp:nvSpPr>
        <dsp:cNvPr id="0" name=""/>
        <dsp:cNvSpPr/>
      </dsp:nvSpPr>
      <dsp:spPr>
        <a:xfrm>
          <a:off x="355842" y="992669"/>
          <a:ext cx="198457" cy="744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214"/>
              </a:lnTo>
              <a:lnTo>
                <a:pt x="198457" y="744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2B571-56AB-4BA2-85EF-726F6BBF7E27}">
      <dsp:nvSpPr>
        <dsp:cNvPr id="0" name=""/>
        <dsp:cNvSpPr/>
      </dsp:nvSpPr>
      <dsp:spPr>
        <a:xfrm>
          <a:off x="554299" y="1240741"/>
          <a:ext cx="1587658" cy="992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Creating Slice with capacity and length == 10.</a:t>
          </a:r>
          <a:endParaRPr lang="en-IN" sz="1600" kern="1200" dirty="0"/>
        </a:p>
      </dsp:txBody>
      <dsp:txXfrm>
        <a:off x="583362" y="1269804"/>
        <a:ext cx="1529532" cy="934160"/>
      </dsp:txXfrm>
    </dsp:sp>
    <dsp:sp modelId="{5B7E4B58-D7A6-40B1-8757-ADA5C3F13EB3}">
      <dsp:nvSpPr>
        <dsp:cNvPr id="0" name=""/>
        <dsp:cNvSpPr/>
      </dsp:nvSpPr>
      <dsp:spPr>
        <a:xfrm>
          <a:off x="2638101" y="383"/>
          <a:ext cx="1984573" cy="992286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 := make([]int, 10,100)</a:t>
          </a:r>
          <a:endParaRPr lang="en-IN" sz="2200" b="1" kern="1200" dirty="0"/>
        </a:p>
      </dsp:txBody>
      <dsp:txXfrm>
        <a:off x="2667164" y="29446"/>
        <a:ext cx="1926447" cy="934160"/>
      </dsp:txXfrm>
    </dsp:sp>
    <dsp:sp modelId="{90E15289-672A-410D-BA56-3A0D49AAAF4E}">
      <dsp:nvSpPr>
        <dsp:cNvPr id="0" name=""/>
        <dsp:cNvSpPr/>
      </dsp:nvSpPr>
      <dsp:spPr>
        <a:xfrm>
          <a:off x="2836559" y="992669"/>
          <a:ext cx="198457" cy="744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214"/>
              </a:lnTo>
              <a:lnTo>
                <a:pt x="198457" y="744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FF40F-A102-4FCE-A8AA-930696951F91}">
      <dsp:nvSpPr>
        <dsp:cNvPr id="0" name=""/>
        <dsp:cNvSpPr/>
      </dsp:nvSpPr>
      <dsp:spPr>
        <a:xfrm>
          <a:off x="3035016" y="1240741"/>
          <a:ext cx="1587658" cy="992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Slice with length == 10 and capacity == 100.</a:t>
          </a:r>
          <a:endParaRPr lang="en-IN" sz="1600" kern="1200" dirty="0"/>
        </a:p>
      </dsp:txBody>
      <dsp:txXfrm>
        <a:off x="3064079" y="1269804"/>
        <a:ext cx="1529532" cy="934160"/>
      </dsp:txXfrm>
    </dsp:sp>
    <dsp:sp modelId="{F564B9C5-98FC-448E-BBA4-8F04F728F3FE}">
      <dsp:nvSpPr>
        <dsp:cNvPr id="0" name=""/>
        <dsp:cNvSpPr/>
      </dsp:nvSpPr>
      <dsp:spPr>
        <a:xfrm>
          <a:off x="5276203" y="91246"/>
          <a:ext cx="5998154" cy="151283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 err="1"/>
            <a:t>myArray</a:t>
          </a:r>
          <a:r>
            <a:rPr lang="en-US" sz="2700" b="1" i="0" kern="1200" dirty="0"/>
            <a:t> := [10]int{0,1,2,3,4,5,6,7,8,9)</a:t>
          </a:r>
          <a:br>
            <a:rPr lang="en-US" sz="2000" b="1" i="0" kern="1200" dirty="0"/>
          </a:br>
          <a:r>
            <a:rPr lang="en-US" sz="2700" b="0" i="0" kern="1200" dirty="0"/>
            <a:t>mySlice1 := </a:t>
          </a:r>
          <a:r>
            <a:rPr lang="en-US" sz="2700" b="0" i="0" kern="1200" dirty="0" err="1"/>
            <a:t>myArray</a:t>
          </a:r>
          <a:r>
            <a:rPr lang="en-US" sz="2700" b="0" i="0" kern="1200" dirty="0"/>
            <a:t>[1:5]</a:t>
          </a:r>
          <a:endParaRPr lang="en-IN" sz="2700" kern="1200" dirty="0"/>
        </a:p>
      </dsp:txBody>
      <dsp:txXfrm>
        <a:off x="5320512" y="135555"/>
        <a:ext cx="5909536" cy="1424212"/>
      </dsp:txXfrm>
    </dsp:sp>
    <dsp:sp modelId="{AEC3A269-6A5D-4FB5-ACDC-3D358C293CAA}">
      <dsp:nvSpPr>
        <dsp:cNvPr id="0" name=""/>
        <dsp:cNvSpPr/>
      </dsp:nvSpPr>
      <dsp:spPr>
        <a:xfrm>
          <a:off x="5876019" y="1604077"/>
          <a:ext cx="1668817" cy="682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554"/>
              </a:lnTo>
              <a:lnTo>
                <a:pt x="1668817" y="68255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90C3-3B9F-40E6-98D3-78BBA406260D}">
      <dsp:nvSpPr>
        <dsp:cNvPr id="0" name=""/>
        <dsp:cNvSpPr/>
      </dsp:nvSpPr>
      <dsp:spPr>
        <a:xfrm>
          <a:off x="7544836" y="1790488"/>
          <a:ext cx="1587658" cy="992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firstly we need an array</a:t>
          </a:r>
          <a:endParaRPr lang="en-IN" sz="1600" kern="1200" dirty="0"/>
        </a:p>
      </dsp:txBody>
      <dsp:txXfrm>
        <a:off x="7573899" y="1819551"/>
        <a:ext cx="1529532" cy="934160"/>
      </dsp:txXfrm>
    </dsp:sp>
    <dsp:sp modelId="{6066DACA-F95D-4EDC-A767-27BEA429B602}">
      <dsp:nvSpPr>
        <dsp:cNvPr id="0" name=""/>
        <dsp:cNvSpPr/>
      </dsp:nvSpPr>
      <dsp:spPr>
        <a:xfrm>
          <a:off x="5876019" y="1604077"/>
          <a:ext cx="1668817" cy="1845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047"/>
              </a:lnTo>
              <a:lnTo>
                <a:pt x="1668817" y="18450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E46EA-0318-478D-82F4-85647AD2CDA4}">
      <dsp:nvSpPr>
        <dsp:cNvPr id="0" name=""/>
        <dsp:cNvSpPr/>
      </dsp:nvSpPr>
      <dsp:spPr>
        <a:xfrm>
          <a:off x="7544836" y="2952981"/>
          <a:ext cx="1587658" cy="992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slice from 1st up to 5th</a:t>
          </a:r>
          <a:br>
            <a:rPr lang="en-US" sz="1600" b="0" i="0" kern="1200" dirty="0"/>
          </a:br>
          <a:r>
            <a:rPr lang="en-US" sz="1600" b="0" i="0" kern="1200" dirty="0"/>
            <a:t>element, so [1 2 3 4]</a:t>
          </a:r>
          <a:endParaRPr lang="en-IN" sz="1600" kern="1200" dirty="0"/>
        </a:p>
      </dsp:txBody>
      <dsp:txXfrm>
        <a:off x="7573899" y="2982044"/>
        <a:ext cx="1529532" cy="9341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F70D4-1A63-40CA-9A3D-6E3D8E7BF6F3}">
      <dsp:nvSpPr>
        <dsp:cNvPr id="0" name=""/>
        <dsp:cNvSpPr/>
      </dsp:nvSpPr>
      <dsp:spPr>
        <a:xfrm>
          <a:off x="0" y="894933"/>
          <a:ext cx="2706721" cy="75078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+mj-lt"/>
            </a:rPr>
            <a:t>Append</a:t>
          </a:r>
          <a:endParaRPr lang="en-IN" sz="4000" b="1" kern="1200" dirty="0">
            <a:latin typeface="+mj-lt"/>
          </a:endParaRPr>
        </a:p>
      </dsp:txBody>
      <dsp:txXfrm>
        <a:off x="0" y="894933"/>
        <a:ext cx="2706721" cy="750781"/>
      </dsp:txXfrm>
    </dsp:sp>
    <dsp:sp modelId="{B424C3E4-082F-4037-90E6-D3D659229847}">
      <dsp:nvSpPr>
        <dsp:cNvPr id="0" name=""/>
        <dsp:cNvSpPr/>
      </dsp:nvSpPr>
      <dsp:spPr>
        <a:xfrm>
          <a:off x="2706721" y="3380"/>
          <a:ext cx="541344" cy="25338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68953-F255-4A4E-B8D3-4B90DEE88A17}">
      <dsp:nvSpPr>
        <dsp:cNvPr id="0" name=""/>
        <dsp:cNvSpPr/>
      </dsp:nvSpPr>
      <dsp:spPr>
        <a:xfrm>
          <a:off x="3464603" y="3380"/>
          <a:ext cx="7362281" cy="2533887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1800" b="1" i="0" u="none" strike="noStrike" kern="1200" cap="none" normalizeH="0" baseline="0" dirty="0">
              <a:ln/>
              <a:effectLst/>
              <a:latin typeface="+mj-lt"/>
            </a:rPr>
            <a:t>It appends new elements at the end of slice, and grows the slice if greater capacity is needed.</a:t>
          </a:r>
          <a:endParaRPr lang="en-IN" sz="1800" b="1" kern="120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1800" b="1" i="0" u="none" strike="noStrike" kern="1200" cap="none" normalizeH="0" baseline="0" dirty="0">
              <a:ln/>
              <a:effectLst/>
              <a:latin typeface="+mj-lt"/>
            </a:rPr>
            <a:t>Syntax: append(slice []Type, elements...Type) []Type</a:t>
          </a:r>
          <a:endParaRPr lang="en-IN" sz="1800" b="1" kern="120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1800" b="1" i="0" u="none" strike="noStrike" kern="1200" cap="none" normalizeH="0" baseline="0" dirty="0">
              <a:ln/>
              <a:effectLst/>
              <a:latin typeface="+mj-lt"/>
            </a:rPr>
            <a:t>Example:</a:t>
          </a:r>
          <a:endParaRPr lang="en-IN" sz="1800" b="1" kern="1200" dirty="0">
            <a:latin typeface="+mj-lt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lang="en-US" sz="1800" b="1" i="0" kern="1200" dirty="0">
              <a:latin typeface="+mj-lt"/>
            </a:rPr>
            <a:t>   a := []string{"a", "b", "c"}</a:t>
          </a:r>
          <a:br>
            <a:rPr lang="en-US" sz="1800" b="1" i="0" kern="1200" dirty="0">
              <a:latin typeface="+mj-lt"/>
            </a:rPr>
          </a:br>
          <a:r>
            <a:rPr lang="en-US" sz="1800" b="1" i="0" kern="1200" dirty="0">
              <a:latin typeface="+mj-lt"/>
            </a:rPr>
            <a:t>b := []string{"x", "y", "z"}</a:t>
          </a:r>
          <a:br>
            <a:rPr lang="en-US" sz="1800" b="1" i="0" kern="1200" dirty="0">
              <a:latin typeface="+mj-lt"/>
            </a:rPr>
          </a:br>
          <a:r>
            <a:rPr lang="en-US" sz="1800" b="1" i="0" kern="1200" dirty="0">
              <a:latin typeface="+mj-lt"/>
            </a:rPr>
            <a:t>a = </a:t>
          </a:r>
          <a:r>
            <a:rPr lang="en-US" sz="1800" b="1" i="0" kern="1200" dirty="0">
              <a:solidFill>
                <a:srgbClr val="2921C9"/>
              </a:solidFill>
              <a:latin typeface="+mj-lt"/>
            </a:rPr>
            <a:t>append(</a:t>
          </a:r>
          <a:r>
            <a:rPr lang="en-US" sz="1800" b="1" i="0" kern="1200" dirty="0" err="1">
              <a:solidFill>
                <a:srgbClr val="2921C9"/>
              </a:solidFill>
              <a:latin typeface="+mj-lt"/>
            </a:rPr>
            <a:t>a,b</a:t>
          </a:r>
          <a:r>
            <a:rPr lang="en-US" sz="1800" b="1" i="0" kern="1200" dirty="0">
              <a:solidFill>
                <a:srgbClr val="2921C9"/>
              </a:solidFill>
              <a:latin typeface="+mj-lt"/>
            </a:rPr>
            <a:t>)                                                    </a:t>
          </a:r>
          <a:r>
            <a:rPr lang="en-US" sz="1800" b="1" i="0" kern="1200" dirty="0">
              <a:latin typeface="+mj-lt"/>
            </a:rPr>
            <a:t>// equivalent to "append(a, b[0], b[1], b[2])"</a:t>
          </a:r>
          <a:endParaRPr lang="en-IN" sz="1800" b="1" kern="1200" dirty="0">
            <a:latin typeface="+mj-lt"/>
          </a:endParaRP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lang="en-US" sz="1800" b="1" i="0" kern="1200" dirty="0" err="1">
              <a:latin typeface="+mj-lt"/>
            </a:rPr>
            <a:t>fmt.Printf</a:t>
          </a:r>
          <a:r>
            <a:rPr lang="en-US" sz="1800" b="1" i="0" kern="1200" dirty="0">
              <a:latin typeface="+mj-lt"/>
            </a:rPr>
            <a:t>("%d %v", cap(a), a)                              // 6 [a b c x y z]</a:t>
          </a:r>
          <a:r>
            <a:rPr kumimoji="0" lang="en-US" altLang="en-US" sz="1800" b="1" i="0" u="none" strike="noStrike" kern="1200" cap="none" normalizeH="0" baseline="0" dirty="0">
              <a:ln/>
              <a:effectLst/>
              <a:latin typeface="+mj-lt"/>
            </a:rPr>
            <a:t> </a:t>
          </a:r>
          <a:endParaRPr lang="en-IN" sz="1800" b="1" kern="1200" dirty="0">
            <a:latin typeface="+mj-lt"/>
          </a:endParaRPr>
        </a:p>
      </dsp:txBody>
      <dsp:txXfrm>
        <a:off x="3464603" y="3380"/>
        <a:ext cx="7362281" cy="2533887"/>
      </dsp:txXfrm>
    </dsp:sp>
    <dsp:sp modelId="{9E4BFD3A-0E79-4DED-876A-5CE4BEC37F78}">
      <dsp:nvSpPr>
        <dsp:cNvPr id="0" name=""/>
        <dsp:cNvSpPr/>
      </dsp:nvSpPr>
      <dsp:spPr>
        <a:xfrm>
          <a:off x="0" y="3376048"/>
          <a:ext cx="2706721" cy="75078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+mj-lt"/>
            </a:rPr>
            <a:t>Copy</a:t>
          </a:r>
          <a:endParaRPr lang="en-IN" sz="1800" b="1" kern="1200" dirty="0">
            <a:latin typeface="+mj-lt"/>
          </a:endParaRPr>
        </a:p>
      </dsp:txBody>
      <dsp:txXfrm>
        <a:off x="0" y="3376048"/>
        <a:ext cx="2706721" cy="750781"/>
      </dsp:txXfrm>
    </dsp:sp>
    <dsp:sp modelId="{36BAA3B2-971E-40FB-909F-6D8B8020F6B0}">
      <dsp:nvSpPr>
        <dsp:cNvPr id="0" name=""/>
        <dsp:cNvSpPr/>
      </dsp:nvSpPr>
      <dsp:spPr>
        <a:xfrm>
          <a:off x="2706721" y="2554881"/>
          <a:ext cx="541344" cy="239311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FBCB6-CA4F-42DE-A098-9D5E5EEE16A4}">
      <dsp:nvSpPr>
        <dsp:cNvPr id="0" name=""/>
        <dsp:cNvSpPr/>
      </dsp:nvSpPr>
      <dsp:spPr>
        <a:xfrm>
          <a:off x="3464603" y="2554881"/>
          <a:ext cx="7362281" cy="2393115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i="0" kern="1200" dirty="0">
              <a:latin typeface="Calibri Light (Headings)"/>
            </a:rPr>
            <a:t>Syntax: copy(destination, source []T) </a:t>
          </a:r>
          <a:r>
            <a:rPr lang="fr-FR" sz="1800" b="1" i="0" kern="1200" dirty="0" err="1">
              <a:latin typeface="Calibri Light (Headings)"/>
            </a:rPr>
            <a:t>int</a:t>
          </a:r>
          <a:endParaRPr lang="en-IN" sz="1800" b="1" kern="1200" dirty="0">
            <a:latin typeface="Calibri Light (Headings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>
              <a:latin typeface="+mj-lt"/>
            </a:rPr>
            <a:t>Example:                                                                                                                       s s:= []int{1,2,3}                                    // creates slice s == [1 2 3]</a:t>
          </a:r>
          <a:br>
            <a:rPr lang="en-US" sz="1800" b="1" i="0" kern="1200" dirty="0">
              <a:latin typeface="+mj-lt"/>
            </a:rPr>
          </a:br>
          <a:r>
            <a:rPr lang="en-US" sz="1800" b="1" i="0" kern="1200" dirty="0">
              <a:latin typeface="+mj-lt"/>
            </a:rPr>
            <a:t>t := make([]int, </a:t>
          </a:r>
          <a:r>
            <a:rPr lang="en-US" sz="1800" b="1" i="0" kern="1200" dirty="0" err="1">
              <a:latin typeface="+mj-lt"/>
            </a:rPr>
            <a:t>len</a:t>
          </a:r>
          <a:r>
            <a:rPr lang="en-US" sz="1800" b="1" i="0" kern="1200" dirty="0">
              <a:latin typeface="+mj-lt"/>
            </a:rPr>
            <a:t>(s), cap(s)*2)     // creates new slice t, filled with zero-             			values (0s for int), of specified length and capacity                                  </a:t>
          </a:r>
          <a:r>
            <a:rPr lang="en-US" sz="1800" b="1" i="0" kern="1200" dirty="0">
              <a:solidFill>
                <a:srgbClr val="2921C9"/>
              </a:solidFill>
              <a:latin typeface="+mj-lt"/>
            </a:rPr>
            <a:t>copy(t, s)</a:t>
          </a:r>
          <a:br>
            <a:rPr lang="en-US" sz="1800" b="1" i="0" kern="1200" dirty="0">
              <a:latin typeface="+mj-lt"/>
            </a:rPr>
          </a:br>
          <a:r>
            <a:rPr lang="en-US" sz="1800" b="1" i="0" kern="1200" dirty="0">
              <a:latin typeface="+mj-lt"/>
            </a:rPr>
            <a:t>s = t                                                                                                                              // cap(s) == 3</a:t>
          </a:r>
          <a:br>
            <a:rPr lang="en-US" sz="1800" b="1" i="0" kern="1200" dirty="0">
              <a:latin typeface="+mj-lt"/>
            </a:rPr>
          </a:br>
          <a:r>
            <a:rPr lang="en-US" sz="1800" b="1" i="0" kern="1200" dirty="0">
              <a:latin typeface="+mj-lt"/>
            </a:rPr>
            <a:t>// cap(t) == 6</a:t>
          </a:r>
          <a:endParaRPr lang="en-IN" sz="1800" b="1" kern="1200" dirty="0">
            <a:latin typeface="+mj-lt"/>
          </a:endParaRPr>
        </a:p>
      </dsp:txBody>
      <dsp:txXfrm>
        <a:off x="3464603" y="2554881"/>
        <a:ext cx="7362281" cy="23931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7DC8F-F369-4997-9E5E-C830ABE5B29A}">
      <dsp:nvSpPr>
        <dsp:cNvPr id="0" name=""/>
        <dsp:cNvSpPr/>
      </dsp:nvSpPr>
      <dsp:spPr>
        <a:xfrm rot="5400000">
          <a:off x="-388509" y="393434"/>
          <a:ext cx="2590066" cy="18130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0" kern="1200" dirty="0">
              <a:effectLst/>
              <a:latin typeface="Calibri Light (Headings)"/>
            </a:rPr>
            <a:t>Arrays </a:t>
          </a:r>
          <a:endParaRPr lang="en-IN" sz="5100" kern="1200" dirty="0"/>
        </a:p>
      </dsp:txBody>
      <dsp:txXfrm rot="-5400000">
        <a:off x="1" y="911447"/>
        <a:ext cx="1813046" cy="777020"/>
      </dsp:txXfrm>
    </dsp:sp>
    <dsp:sp modelId="{D9245DAB-C043-4AD1-AA77-4DF76E0966BD}">
      <dsp:nvSpPr>
        <dsp:cNvPr id="0" name=""/>
        <dsp:cNvSpPr/>
      </dsp:nvSpPr>
      <dsp:spPr>
        <a:xfrm rot="5400000">
          <a:off x="4875079" y="-3057108"/>
          <a:ext cx="1683543" cy="7807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>
              <a:effectLst/>
              <a:latin typeface="Calibri Light (Headings)"/>
            </a:rPr>
            <a:t>use them with super caution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>
              <a:effectLst/>
              <a:latin typeface="Calibri Light (Headings)"/>
            </a:rPr>
            <a:t>Arrays</a:t>
          </a:r>
          <a:r>
            <a:rPr lang="en-US" sz="1800" b="0" i="0" kern="1200" dirty="0">
              <a:effectLst/>
              <a:latin typeface="Calibri Light (Headings)"/>
            </a:rPr>
            <a:t> are useful when planning the detailed layout of memory and sometimes can help avoid allocation, but primarily </a:t>
          </a:r>
          <a:r>
            <a:rPr lang="en-US" sz="1800" b="1" i="0" kern="1200" dirty="0">
              <a:effectLst/>
              <a:latin typeface="Calibri Light (Headings)"/>
            </a:rPr>
            <a:t>they are a building block for slices.</a:t>
          </a:r>
          <a:endParaRPr lang="en-IN" sz="1800" kern="1200" dirty="0"/>
        </a:p>
      </dsp:txBody>
      <dsp:txXfrm rot="-5400000">
        <a:off x="1813046" y="87109"/>
        <a:ext cx="7725425" cy="1519175"/>
      </dsp:txXfrm>
    </dsp:sp>
    <dsp:sp modelId="{EA40DA75-4CBB-44AD-B5B5-DFE818EE4A87}">
      <dsp:nvSpPr>
        <dsp:cNvPr id="0" name=""/>
        <dsp:cNvSpPr/>
      </dsp:nvSpPr>
      <dsp:spPr>
        <a:xfrm rot="5400000">
          <a:off x="-388509" y="2700766"/>
          <a:ext cx="2590066" cy="1813046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0" kern="1200" dirty="0">
              <a:effectLst/>
              <a:latin typeface="Calibri Light (Headings)"/>
            </a:rPr>
            <a:t>Slices</a:t>
          </a:r>
          <a:endParaRPr lang="en-IN" sz="5100" kern="1200" dirty="0"/>
        </a:p>
      </dsp:txBody>
      <dsp:txXfrm rot="-5400000">
        <a:off x="1" y="3218779"/>
        <a:ext cx="1813046" cy="777020"/>
      </dsp:txXfrm>
    </dsp:sp>
    <dsp:sp modelId="{47351F41-D560-4605-ADD3-1D565DF506AD}">
      <dsp:nvSpPr>
        <dsp:cNvPr id="0" name=""/>
        <dsp:cNvSpPr/>
      </dsp:nvSpPr>
      <dsp:spPr>
        <a:xfrm rot="5400000">
          <a:off x="4875079" y="-749776"/>
          <a:ext cx="1683543" cy="7807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>
              <a:effectLst/>
              <a:latin typeface="Calibri Light (Headings)"/>
            </a:rPr>
            <a:t>use them almost all the time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slices hold</a:t>
          </a:r>
          <a:r>
            <a:rPr lang="en-US" sz="1800" b="1" i="0" kern="1200" dirty="0"/>
            <a:t> </a:t>
          </a:r>
          <a:r>
            <a:rPr lang="en-US" sz="1800" b="0" i="1" kern="1200" dirty="0"/>
            <a:t>references to an underlying array</a:t>
          </a:r>
          <a:r>
            <a:rPr lang="en-US" sz="1800" b="0" i="0" kern="1200" dirty="0"/>
            <a:t>(=it doesn’t store any data)</a:t>
          </a:r>
          <a:r>
            <a:rPr lang="en-US" sz="1800" b="0" i="1" kern="1200" dirty="0"/>
            <a:t>,</a:t>
          </a:r>
          <a:r>
            <a:rPr lang="en-US" sz="1800" b="0" i="0" kern="1200" dirty="0"/>
            <a:t> and if you assign one slice to another,</a:t>
          </a:r>
          <a:r>
            <a:rPr lang="en-US" sz="1800" b="1" i="0" kern="1200" dirty="0"/>
            <a:t> </a:t>
          </a:r>
          <a:r>
            <a:rPr lang="en-US" sz="1800" b="0" i="0" kern="1200" dirty="0"/>
            <a:t>both refer to the </a:t>
          </a:r>
          <a:r>
            <a:rPr lang="en-US" sz="1800" b="0" i="1" kern="1200" dirty="0"/>
            <a:t>same array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changing the elements of a slice </a:t>
          </a:r>
          <a:r>
            <a:rPr lang="en-US" sz="1800" b="0" i="1" kern="1200" dirty="0"/>
            <a:t>modifies</a:t>
          </a:r>
          <a:r>
            <a:rPr lang="en-US" sz="1800" b="0" i="0" kern="1200" dirty="0"/>
            <a:t> the corresponding elements of its </a:t>
          </a:r>
          <a:r>
            <a:rPr lang="en-US" sz="1800" b="0" i="1" kern="1200" dirty="0"/>
            <a:t>underlying array</a:t>
          </a:r>
          <a:r>
            <a:rPr lang="en-US" sz="1800" b="0" i="0" kern="1200" dirty="0"/>
            <a:t> and we modify elements of slice, it modifies corresponding array, and all other slices that refers to it;</a:t>
          </a:r>
          <a:endParaRPr lang="en-IN" sz="1800" kern="1200" dirty="0"/>
        </a:p>
      </dsp:txBody>
      <dsp:txXfrm rot="-5400000">
        <a:off x="1813046" y="2394441"/>
        <a:ext cx="7725425" cy="151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0EB4DD-42C0-074E-9D43-91DF8C0411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7937F-6167-0341-AA1C-4D3E57DA7C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3B13-028D-1442-A130-9A17F8FB9AA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6D961-7802-964D-A593-52D82F4874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0335E-EA72-E249-B032-23ED760527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0B4D-F13E-3D4E-9175-A09AC408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25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8C045-FACB-B34E-BC53-37425696EA6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EBBCF-B1BF-5F4F-BD68-7508508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0867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E421-D58A-5E4F-9EBD-D8B7113782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A274-D411-FB4A-A99A-75D6F7A84991}" type="datetime1">
              <a:rPr lang="en-IN" smtClean="0"/>
              <a:t>18/05/21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AFA6-20BB-8A4C-A1B6-9E322E4F0473}" type="datetime1">
              <a:rPr lang="en-IN" smtClean="0"/>
              <a:t>18/05/21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E761-41E2-8C4E-BFAD-69BE17617D34}" type="datetime1">
              <a:rPr lang="en-IN" smtClean="0"/>
              <a:t>18/05/21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4EA-ACCB-2F4E-9B56-1D2A9922C209}" type="datetime1">
              <a:rPr lang="en-IN" smtClean="0"/>
              <a:t>18/05/21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7CE0-9545-C84E-80FB-7C64271D69BC}" type="datetime1">
              <a:rPr lang="en-IN" smtClean="0"/>
              <a:t>18/05/21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9B02-B4DA-C943-9F6D-DC95DF581EC9}" type="datetime1">
              <a:rPr lang="en-IN" smtClean="0"/>
              <a:t>18/05/21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2E71-67C9-B94C-8EC1-ECCCC93561AF}" type="datetime1">
              <a:rPr lang="en-IN" smtClean="0"/>
              <a:t>18/05/21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B5D0-AB8D-824D-9586-C3145503913F}" type="datetime1">
              <a:rPr lang="en-IN" smtClean="0"/>
              <a:t>18/05/21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B1D-8294-5C42-A08C-D571A7102C79}" type="datetime1">
              <a:rPr lang="en-IN" smtClean="0"/>
              <a:t>18/05/21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99E2-B755-5441-9BE1-30FA0A4194EE}" type="datetime1">
              <a:rPr lang="en-IN" smtClean="0"/>
              <a:t>18/05/21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B735-087F-F24C-8820-DF36A244F748}" type="datetime1">
              <a:rPr lang="en-IN" smtClean="0"/>
              <a:t>18/05/21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F076-822B-184F-9F09-A37F654E8385}" type="datetime1">
              <a:rPr lang="en-IN" smtClean="0"/>
              <a:t>18/05/21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https://github.com/SowndaRiya-M/golang_programs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wndaRiya-M/golang_program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50.svg"/><Relationship Id="rId7" Type="http://schemas.openxmlformats.org/officeDocument/2006/relationships/diagramColors" Target="../diagrams/colors14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ip.golang.org/pkg/sync/#Mutex" TargetMode="External"/><Relationship Id="rId2" Type="http://schemas.openxmlformats.org/officeDocument/2006/relationships/hyperlink" Target="https://golang.org/pkg/sync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ip.golang.org/pkg/sync/#Mutex.Unlock" TargetMode="External"/><Relationship Id="rId4" Type="http://schemas.openxmlformats.org/officeDocument/2006/relationships/hyperlink" Target="https://tip.golang.org/pkg/sync/#Mutex.Lock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7" Type="http://schemas.openxmlformats.org/officeDocument/2006/relationships/image" Target="../media/image70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7" Type="http://schemas.openxmlformats.org/officeDocument/2006/relationships/image" Target="../media/image70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YS4e4q9oBaU" TargetMode="External"/><Relationship Id="rId3" Type="http://schemas.openxmlformats.org/officeDocument/2006/relationships/hyperlink" Target="https://medium.com/rungo/everything-you-need-to-know-about-packages-in-go-b8bac62b74cc" TargetMode="External"/><Relationship Id="rId7" Type="http://schemas.openxmlformats.org/officeDocument/2006/relationships/hyperlink" Target="https://golangbot.com/mutex/" TargetMode="External"/><Relationship Id="rId2" Type="http://schemas.openxmlformats.org/officeDocument/2006/relationships/hyperlink" Target="http://golang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technofunnel/error-handling-in-golang-with-panic-defer-and-recover-d77db7ae3875" TargetMode="External"/><Relationship Id="rId5" Type="http://schemas.openxmlformats.org/officeDocument/2006/relationships/hyperlink" Target="https://www.geeksforgeeks.org/interfaces-in-golang/" TargetMode="External"/><Relationship Id="rId4" Type="http://schemas.openxmlformats.org/officeDocument/2006/relationships/hyperlink" Target="https://www.golangprogram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78D195-416F-4DAA-8800-790A82A1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48791"/>
            <a:ext cx="10425243" cy="125376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i="1" dirty="0"/>
              <a:t>Ready, Steady….</a:t>
            </a:r>
            <a:br>
              <a:rPr lang="en-IN" sz="4000" b="1" dirty="0">
                <a:solidFill>
                  <a:srgbClr val="00B0F0"/>
                </a:solidFill>
              </a:rPr>
            </a:br>
            <a:r>
              <a:rPr lang="en-IN" sz="4400" b="1" i="1" dirty="0">
                <a:solidFill>
                  <a:srgbClr val="00B0F0"/>
                </a:solidFill>
              </a:rPr>
              <a:t>Go – The Programming Language</a:t>
            </a:r>
            <a:br>
              <a:rPr lang="en-IN" sz="4400" b="1" i="1" dirty="0">
                <a:solidFill>
                  <a:srgbClr val="00B0F0"/>
                </a:solidFill>
              </a:rPr>
            </a:br>
            <a:r>
              <a:rPr lang="en-IN" sz="3100" b="1" i="1" dirty="0">
                <a:solidFill>
                  <a:srgbClr val="2921C9"/>
                </a:solidFill>
              </a:rPr>
              <a:t>http://golang.org</a:t>
            </a:r>
            <a:endParaRPr lang="en-IN" sz="4000" b="1" i="1" dirty="0">
              <a:solidFill>
                <a:srgbClr val="2921C9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3741C0A-774F-4EA8-9514-626805F675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 r="6931"/>
          <a:stretch>
            <a:fillRect/>
          </a:stretch>
        </p:blipFill>
        <p:spPr>
          <a:xfrm>
            <a:off x="1029092" y="1800520"/>
            <a:ext cx="10133815" cy="318706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3F8D0D-4615-451D-9C49-D753D46DB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66144" y="5185545"/>
            <a:ext cx="1698887" cy="881406"/>
          </a:xfrm>
        </p:spPr>
        <p:txBody>
          <a:bodyPr>
            <a:normAutofit/>
          </a:bodyPr>
          <a:lstStyle/>
          <a:p>
            <a:r>
              <a:rPr lang="en-IN" sz="1800" b="1" i="1" dirty="0"/>
              <a:t>By,</a:t>
            </a:r>
          </a:p>
          <a:p>
            <a:r>
              <a:rPr lang="en-IN" sz="1800" b="1" i="1" dirty="0"/>
              <a:t>Sowndariya 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827F0-781C-40C0-9A33-6AED5A0074ED}"/>
              </a:ext>
            </a:extLst>
          </p:cNvPr>
          <p:cNvSpPr txBox="1"/>
          <p:nvPr/>
        </p:nvSpPr>
        <p:spPr>
          <a:xfrm>
            <a:off x="8150769" y="3852792"/>
            <a:ext cx="283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May 19, 2021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76417-6830-9C47-B057-1546711E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https://github.com/SowndaRiya-M/golang_programs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0AD576-FDA1-44EF-8C33-71186220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44" y="1510624"/>
            <a:ext cx="4448783" cy="4063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95EB32-8464-4FE8-AD2B-AA9FDF77B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676" y="1510624"/>
            <a:ext cx="3983068" cy="4063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5C7922-0B59-4067-A9D6-32CABA4F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04" y="2181225"/>
            <a:ext cx="3127850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015563-2B30-48BA-A393-7BF19C2CA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04" y="1510624"/>
            <a:ext cx="3138694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01BDAC-5AC7-490C-8032-40BDE6BEE881}"/>
              </a:ext>
            </a:extLst>
          </p:cNvPr>
          <p:cNvSpPr txBox="1"/>
          <p:nvPr/>
        </p:nvSpPr>
        <p:spPr>
          <a:xfrm>
            <a:off x="179404" y="360720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Packages - Example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56C133-F106-654A-BBF2-4A4A1EA7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307359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1BB64-DB47-4FD5-B20C-26CD29D0F8F3}"/>
              </a:ext>
            </a:extLst>
          </p:cNvPr>
          <p:cNvSpPr txBox="1"/>
          <p:nvPr/>
        </p:nvSpPr>
        <p:spPr>
          <a:xfrm>
            <a:off x="0" y="156439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Variables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536CAE8-8A91-4C06-B235-5C4715874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028270"/>
              </p:ext>
            </p:extLst>
          </p:nvPr>
        </p:nvGraphicFramePr>
        <p:xfrm>
          <a:off x="1042480" y="3429000"/>
          <a:ext cx="9951395" cy="365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E384B6-3A86-49DF-B6ED-A53BAA4117ED}"/>
              </a:ext>
            </a:extLst>
          </p:cNvPr>
          <p:cNvSpPr txBox="1"/>
          <p:nvPr/>
        </p:nvSpPr>
        <p:spPr>
          <a:xfrm>
            <a:off x="4357992" y="6021480"/>
            <a:ext cx="7117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Variable Declaration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C1777-0FC0-486A-85F4-1D62B5F10ABB}"/>
              </a:ext>
            </a:extLst>
          </p:cNvPr>
          <p:cNvSpPr txBox="1"/>
          <p:nvPr/>
        </p:nvSpPr>
        <p:spPr>
          <a:xfrm>
            <a:off x="1120302" y="1411347"/>
            <a:ext cx="9951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  All variables must be used.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  Can’t redeclare variables, but can shadow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FDB8E-5878-A248-8390-9401D057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964516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96ACE-5D7D-4D16-A798-13FA63594860}"/>
              </a:ext>
            </a:extLst>
          </p:cNvPr>
          <p:cNvSpPr txBox="1"/>
          <p:nvPr/>
        </p:nvSpPr>
        <p:spPr>
          <a:xfrm>
            <a:off x="0" y="-38113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Primitives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2ABF7-AA6B-4FEC-802B-7566CFFFD81A}"/>
              </a:ext>
            </a:extLst>
          </p:cNvPr>
          <p:cNvSpPr txBox="1"/>
          <p:nvPr/>
        </p:nvSpPr>
        <p:spPr>
          <a:xfrm>
            <a:off x="3774332" y="156439"/>
            <a:ext cx="111673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main</a:t>
            </a:r>
          </a:p>
          <a:p>
            <a:r>
              <a:rPr lang="en-IN" dirty="0"/>
              <a:t>import (</a:t>
            </a:r>
          </a:p>
          <a:p>
            <a:r>
              <a:rPr lang="en-IN" dirty="0"/>
              <a:t>	"fmt"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var (</a:t>
            </a:r>
          </a:p>
          <a:p>
            <a:r>
              <a:rPr lang="en-IN" dirty="0"/>
              <a:t>	a_bool    bool </a:t>
            </a:r>
          </a:p>
          <a:p>
            <a:r>
              <a:rPr lang="en-IN" dirty="0"/>
              <a:t>	</a:t>
            </a:r>
            <a:r>
              <a:rPr lang="en-IN" dirty="0" err="1"/>
              <a:t>b_int</a:t>
            </a:r>
            <a:r>
              <a:rPr lang="en-IN" dirty="0"/>
              <a:t>     int</a:t>
            </a:r>
          </a:p>
          <a:p>
            <a:r>
              <a:rPr lang="en-IN" dirty="0"/>
              <a:t>	</a:t>
            </a:r>
            <a:r>
              <a:rPr lang="en-IN" dirty="0" err="1"/>
              <a:t>c_float</a:t>
            </a:r>
            <a:r>
              <a:rPr lang="en-IN" dirty="0"/>
              <a:t>   float64</a:t>
            </a:r>
          </a:p>
          <a:p>
            <a:r>
              <a:rPr lang="en-IN" dirty="0"/>
              <a:t>	</a:t>
            </a:r>
            <a:r>
              <a:rPr lang="en-IN" dirty="0" err="1"/>
              <a:t>d_string</a:t>
            </a:r>
            <a:r>
              <a:rPr lang="en-IN" dirty="0"/>
              <a:t>  string</a:t>
            </a:r>
          </a:p>
          <a:p>
            <a:r>
              <a:rPr lang="en-IN" dirty="0"/>
              <a:t>	</a:t>
            </a:r>
            <a:r>
              <a:rPr lang="en-IN" dirty="0" err="1"/>
              <a:t>e_rune</a:t>
            </a:r>
            <a:r>
              <a:rPr lang="en-IN" dirty="0"/>
              <a:t>    rune</a:t>
            </a:r>
          </a:p>
          <a:p>
            <a:r>
              <a:rPr lang="en-IN" dirty="0"/>
              <a:t>	</a:t>
            </a:r>
            <a:r>
              <a:rPr lang="en-IN" dirty="0" err="1"/>
              <a:t>f_byte</a:t>
            </a:r>
            <a:r>
              <a:rPr lang="en-IN" dirty="0"/>
              <a:t>    byte</a:t>
            </a:r>
          </a:p>
          <a:p>
            <a:r>
              <a:rPr lang="en-IN" dirty="0"/>
              <a:t>	</a:t>
            </a:r>
            <a:r>
              <a:rPr lang="en-IN" dirty="0" err="1"/>
              <a:t>g_complex</a:t>
            </a:r>
            <a:r>
              <a:rPr lang="en-IN" dirty="0"/>
              <a:t> complex64</a:t>
            </a:r>
          </a:p>
          <a:p>
            <a:r>
              <a:rPr lang="en-IN" dirty="0"/>
              <a:t>)</a:t>
            </a:r>
          </a:p>
          <a:p>
            <a:r>
              <a:rPr lang="en-IN" dirty="0" err="1"/>
              <a:t>func</a:t>
            </a:r>
            <a:r>
              <a:rPr lang="en-IN" dirty="0"/>
              <a:t> main() {</a:t>
            </a:r>
          </a:p>
          <a:p>
            <a:r>
              <a:rPr lang="en-IN" dirty="0"/>
              <a:t>	</a:t>
            </a:r>
            <a:r>
              <a:rPr lang="en-IN" dirty="0" err="1"/>
              <a:t>fmt.Printf</a:t>
            </a:r>
            <a:r>
              <a:rPr lang="en-IN" dirty="0"/>
              <a:t>("Type: %T Value: %v\n", </a:t>
            </a:r>
            <a:r>
              <a:rPr lang="en-IN" dirty="0" err="1"/>
              <a:t>a_bool</a:t>
            </a:r>
            <a:r>
              <a:rPr lang="en-IN" dirty="0"/>
              <a:t>, </a:t>
            </a:r>
            <a:r>
              <a:rPr lang="en-IN" dirty="0" err="1"/>
              <a:t>a_bool</a:t>
            </a:r>
            <a:r>
              <a:rPr lang="en-IN" dirty="0"/>
              <a:t>)</a:t>
            </a:r>
          </a:p>
          <a:p>
            <a:r>
              <a:rPr lang="en-IN" dirty="0"/>
              <a:t>	</a:t>
            </a:r>
            <a:r>
              <a:rPr lang="en-IN" dirty="0" err="1"/>
              <a:t>fmt.Printf</a:t>
            </a:r>
            <a:r>
              <a:rPr lang="en-IN" dirty="0"/>
              <a:t>("Type: %T Value: %v\n", </a:t>
            </a:r>
            <a:r>
              <a:rPr lang="en-IN" dirty="0" err="1"/>
              <a:t>b_int</a:t>
            </a:r>
            <a:r>
              <a:rPr lang="en-IN" dirty="0"/>
              <a:t>, </a:t>
            </a:r>
            <a:r>
              <a:rPr lang="en-IN" dirty="0" err="1"/>
              <a:t>b_int</a:t>
            </a:r>
            <a:r>
              <a:rPr lang="en-IN" dirty="0"/>
              <a:t>)</a:t>
            </a:r>
          </a:p>
          <a:p>
            <a:r>
              <a:rPr lang="en-IN" dirty="0"/>
              <a:t>	</a:t>
            </a:r>
            <a:r>
              <a:rPr lang="en-IN" dirty="0" err="1"/>
              <a:t>fmt.Printf</a:t>
            </a:r>
            <a:r>
              <a:rPr lang="en-IN" dirty="0"/>
              <a:t>("Type: %T Value: %v\n", </a:t>
            </a:r>
            <a:r>
              <a:rPr lang="en-IN" dirty="0" err="1"/>
              <a:t>c_float</a:t>
            </a:r>
            <a:r>
              <a:rPr lang="en-IN" dirty="0"/>
              <a:t>, </a:t>
            </a:r>
            <a:r>
              <a:rPr lang="en-IN" dirty="0" err="1"/>
              <a:t>c_float</a:t>
            </a:r>
            <a:r>
              <a:rPr lang="en-IN" dirty="0"/>
              <a:t>)</a:t>
            </a:r>
          </a:p>
          <a:p>
            <a:r>
              <a:rPr lang="en-IN" dirty="0"/>
              <a:t>	</a:t>
            </a:r>
            <a:r>
              <a:rPr lang="en-IN" dirty="0" err="1"/>
              <a:t>fmt.Printf</a:t>
            </a:r>
            <a:r>
              <a:rPr lang="en-IN" dirty="0"/>
              <a:t>("Type: %T Value: %v\n", </a:t>
            </a:r>
            <a:r>
              <a:rPr lang="en-IN" dirty="0" err="1"/>
              <a:t>d_string</a:t>
            </a:r>
            <a:r>
              <a:rPr lang="en-IN" dirty="0"/>
              <a:t>, </a:t>
            </a:r>
            <a:r>
              <a:rPr lang="en-IN" dirty="0" err="1"/>
              <a:t>d_string</a:t>
            </a:r>
            <a:r>
              <a:rPr lang="en-IN" dirty="0"/>
              <a:t>)</a:t>
            </a:r>
          </a:p>
          <a:p>
            <a:r>
              <a:rPr lang="en-IN" dirty="0"/>
              <a:t>	</a:t>
            </a:r>
            <a:r>
              <a:rPr lang="en-IN" dirty="0" err="1"/>
              <a:t>fmt.Printf</a:t>
            </a:r>
            <a:r>
              <a:rPr lang="en-IN" dirty="0"/>
              <a:t>("Type: %T Value: %v\n", </a:t>
            </a:r>
            <a:r>
              <a:rPr lang="en-IN" dirty="0" err="1"/>
              <a:t>e_rune</a:t>
            </a:r>
            <a:r>
              <a:rPr lang="en-IN" dirty="0"/>
              <a:t>, </a:t>
            </a:r>
            <a:r>
              <a:rPr lang="en-IN" dirty="0" err="1"/>
              <a:t>e_rune</a:t>
            </a:r>
            <a:r>
              <a:rPr lang="en-IN" dirty="0"/>
              <a:t>)</a:t>
            </a:r>
          </a:p>
          <a:p>
            <a:r>
              <a:rPr lang="en-IN" dirty="0"/>
              <a:t>	</a:t>
            </a:r>
            <a:r>
              <a:rPr lang="en-IN" dirty="0" err="1"/>
              <a:t>fmt.Printf</a:t>
            </a:r>
            <a:r>
              <a:rPr lang="en-IN" dirty="0"/>
              <a:t>("Type: %T Value: %v\n", </a:t>
            </a:r>
            <a:r>
              <a:rPr lang="en-IN" dirty="0" err="1"/>
              <a:t>f_byte</a:t>
            </a:r>
            <a:r>
              <a:rPr lang="en-IN" dirty="0"/>
              <a:t>, </a:t>
            </a:r>
            <a:r>
              <a:rPr lang="en-IN" dirty="0" err="1"/>
              <a:t>f_byte</a:t>
            </a:r>
            <a:r>
              <a:rPr lang="en-IN" dirty="0"/>
              <a:t>)</a:t>
            </a:r>
          </a:p>
          <a:p>
            <a:r>
              <a:rPr lang="en-IN" dirty="0"/>
              <a:t>	</a:t>
            </a:r>
            <a:r>
              <a:rPr lang="en-IN" dirty="0" err="1"/>
              <a:t>fmt.Printf</a:t>
            </a:r>
            <a:r>
              <a:rPr lang="en-IN" dirty="0"/>
              <a:t>("Type: %T Value: %v\n", </a:t>
            </a:r>
            <a:r>
              <a:rPr lang="en-IN" dirty="0" err="1"/>
              <a:t>g_complex</a:t>
            </a:r>
            <a:r>
              <a:rPr lang="en-IN" dirty="0"/>
              <a:t>, </a:t>
            </a:r>
            <a:r>
              <a:rPr lang="en-IN" dirty="0" err="1"/>
              <a:t>g_complex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695F1-A834-4592-A695-6920C89D6881}"/>
              </a:ext>
            </a:extLst>
          </p:cNvPr>
          <p:cNvSpPr txBox="1"/>
          <p:nvPr/>
        </p:nvSpPr>
        <p:spPr>
          <a:xfrm>
            <a:off x="68095" y="3526592"/>
            <a:ext cx="3015574" cy="31393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consolata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consolata"/>
              </a:rPr>
              <a:t>Type: bool Value: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consolata"/>
              </a:rPr>
              <a:t>Type: int Value: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consolata"/>
              </a:rPr>
              <a:t>Type: float64 Value: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consolata"/>
              </a:rPr>
              <a:t>Type: string Value: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consolata"/>
              </a:rPr>
              <a:t> Type: int32 Value: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consolata"/>
              </a:rPr>
              <a:t>Type: uint8 Value: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consolata"/>
              </a:rPr>
              <a:t>Type: complex64 Value: (0+0i)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consolata"/>
              </a:rPr>
              <a:t>Program exited.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F417B-5AED-A448-B3F8-31CC329D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3817176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7C84E-6649-4B8F-944D-DCE6B2B2BB6E}"/>
              </a:ext>
            </a:extLst>
          </p:cNvPr>
          <p:cNvSpPr txBox="1"/>
          <p:nvPr/>
        </p:nvSpPr>
        <p:spPr>
          <a:xfrm>
            <a:off x="155644" y="107004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Constants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19F38-1DBD-4A00-AB71-DD9404824A46}"/>
              </a:ext>
            </a:extLst>
          </p:cNvPr>
          <p:cNvSpPr txBox="1"/>
          <p:nvPr/>
        </p:nvSpPr>
        <p:spPr>
          <a:xfrm>
            <a:off x="1099227" y="924127"/>
            <a:ext cx="55934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 Constants are declared like variables, but with the </a:t>
            </a:r>
            <a:r>
              <a:rPr lang="en-IN" sz="3600" b="1" i="1" dirty="0" err="1">
                <a:solidFill>
                  <a:srgbClr val="2921C9"/>
                </a:solidFill>
              </a:rPr>
              <a:t>const</a:t>
            </a:r>
            <a:r>
              <a:rPr lang="en-IN" sz="3600" b="1" i="1" dirty="0">
                <a:solidFill>
                  <a:srgbClr val="2921C9"/>
                </a:solidFill>
              </a:rPr>
              <a:t> </a:t>
            </a:r>
            <a:r>
              <a:rPr lang="en-IN" sz="3200" dirty="0"/>
              <a:t>keyword.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  It can be character, string, Boolean, or numeric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  It cannot be declared using the := syntax.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5D8CB-F843-40E3-B2C4-0FD727930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428" y="924127"/>
            <a:ext cx="3914572" cy="42207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CB95B-631E-A042-8B84-ED552C88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1532865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5B0AF-E5B0-43CC-85EC-B3A16DA90B48}"/>
              </a:ext>
            </a:extLst>
          </p:cNvPr>
          <p:cNvSpPr txBox="1"/>
          <p:nvPr/>
        </p:nvSpPr>
        <p:spPr>
          <a:xfrm>
            <a:off x="68262" y="0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Arrays and Slices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B6A05-6D91-467D-B016-FBFE31D9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156" y="2208292"/>
            <a:ext cx="4645581" cy="256992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B318942E-567B-476E-96A2-FEE6C5170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25" y="2328196"/>
            <a:ext cx="6157608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:= [6]int{20,50,60,70,80,90}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A8E4E-4CEA-4ED4-A96C-2049E16D9281}"/>
              </a:ext>
            </a:extLst>
          </p:cNvPr>
          <p:cNvSpPr txBox="1"/>
          <p:nvPr/>
        </p:nvSpPr>
        <p:spPr>
          <a:xfrm>
            <a:off x="68262" y="1143169"/>
            <a:ext cx="7117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921C9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 Declaration Styles: </a:t>
            </a:r>
          </a:p>
        </p:txBody>
      </p:sp>
      <p:pic>
        <p:nvPicPr>
          <p:cNvPr id="11" name="Picture 2" descr="Lightbox">
            <a:extLst>
              <a:ext uri="{FF2B5EF4-FFF2-40B4-BE49-F238E27FC236}">
                <a16:creationId xmlns:a16="http://schemas.microsoft.com/office/drawing/2014/main" id="{EFE744E6-ABD4-413C-ABFA-DFB318A2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5" y="2995073"/>
            <a:ext cx="5498052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3C3669-6DD6-4A7F-9B1A-02A2D056E977}"/>
              </a:ext>
            </a:extLst>
          </p:cNvPr>
          <p:cNvSpPr txBox="1"/>
          <p:nvPr/>
        </p:nvSpPr>
        <p:spPr>
          <a:xfrm>
            <a:off x="68262" y="1717138"/>
            <a:ext cx="6585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</a:t>
            </a:r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Shorthand d</a:t>
            </a:r>
            <a:r>
              <a:rPr lang="en-US" sz="2800" b="1" i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eclaration: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3670C-0AA7-4E33-BD04-3C1B46722ED1}"/>
              </a:ext>
            </a:extLst>
          </p:cNvPr>
          <p:cNvCxnSpPr/>
          <p:nvPr/>
        </p:nvCxnSpPr>
        <p:spPr>
          <a:xfrm>
            <a:off x="7000673" y="2208292"/>
            <a:ext cx="0" cy="2569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26F9D5-EAD3-482A-A97C-9EC4103D18A6}"/>
              </a:ext>
            </a:extLst>
          </p:cNvPr>
          <p:cNvSpPr txBox="1"/>
          <p:nvPr/>
        </p:nvSpPr>
        <p:spPr>
          <a:xfrm>
            <a:off x="6563975" y="1633086"/>
            <a:ext cx="6585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 2. </a:t>
            </a:r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Var Keyword: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7FB77-00F2-42E5-A447-D07C72D03454}"/>
              </a:ext>
            </a:extLst>
          </p:cNvPr>
          <p:cNvSpPr txBox="1"/>
          <p:nvPr/>
        </p:nvSpPr>
        <p:spPr>
          <a:xfrm>
            <a:off x="155811" y="5050446"/>
            <a:ext cx="7117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921C9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 Types: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5AA89-1511-4583-8728-0F3CA5CBCF27}"/>
              </a:ext>
            </a:extLst>
          </p:cNvPr>
          <p:cNvSpPr txBox="1"/>
          <p:nvPr/>
        </p:nvSpPr>
        <p:spPr>
          <a:xfrm>
            <a:off x="635625" y="5758774"/>
            <a:ext cx="5580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/>
              <a:t>One Dimensional Array</a:t>
            </a:r>
          </a:p>
          <a:p>
            <a:pPr marL="342900" indent="-342900">
              <a:buAutoNum type="arabicPeriod"/>
            </a:pPr>
            <a:r>
              <a:rPr lang="en-US" sz="2800" b="1" dirty="0"/>
              <a:t>Two Dimensional Array</a:t>
            </a:r>
            <a:endParaRPr lang="en-IN" sz="28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3CD69-985C-C948-AECE-573C0B21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2405321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5B0AF-E5B0-43CC-85EC-B3A16DA90B48}"/>
              </a:ext>
            </a:extLst>
          </p:cNvPr>
          <p:cNvSpPr txBox="1"/>
          <p:nvPr/>
        </p:nvSpPr>
        <p:spPr>
          <a:xfrm>
            <a:off x="68262" y="0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Arrays and Slices Cont..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A8E4E-4CEA-4ED4-A96C-2049E16D9281}"/>
              </a:ext>
            </a:extLst>
          </p:cNvPr>
          <p:cNvSpPr txBox="1"/>
          <p:nvPr/>
        </p:nvSpPr>
        <p:spPr>
          <a:xfrm>
            <a:off x="68262" y="1143169"/>
            <a:ext cx="7117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921C9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Slice Declaration Styles: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AF7D4C-71E0-440E-969E-FBFF8D941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446275"/>
              </p:ext>
            </p:extLst>
          </p:nvPr>
        </p:nvGraphicFramePr>
        <p:xfrm>
          <a:off x="359923" y="2620495"/>
          <a:ext cx="11274358" cy="399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66D4B3-2940-4B7A-A457-05B0921C24E0}"/>
              </a:ext>
            </a:extLst>
          </p:cNvPr>
          <p:cNvSpPr txBox="1"/>
          <p:nvPr/>
        </p:nvSpPr>
        <p:spPr>
          <a:xfrm>
            <a:off x="904673" y="1666389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Charter"/>
              </a:rPr>
              <a:t>New slice — not sliced out of anything.</a:t>
            </a:r>
            <a:endParaRPr lang="en-IN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10C3C-6755-4171-A758-FD258A38ADAD}"/>
              </a:ext>
            </a:extLst>
          </p:cNvPr>
          <p:cNvSpPr txBox="1"/>
          <p:nvPr/>
        </p:nvSpPr>
        <p:spPr>
          <a:xfrm>
            <a:off x="5833354" y="1666389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2. </a:t>
            </a:r>
            <a:r>
              <a:rPr lang="en-IN" sz="2800" b="1" i="0" dirty="0">
                <a:solidFill>
                  <a:srgbClr val="292929"/>
                </a:solidFill>
                <a:effectLst/>
                <a:latin typeface="Charter"/>
              </a:rPr>
              <a:t>From an existing array.</a:t>
            </a:r>
            <a:endParaRPr lang="en-IN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F31E9-FA00-FC4E-8805-963A79FA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1201185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E92DB5-0C94-4E7E-825C-C28E0F76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0828"/>
            <a:ext cx="184731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57D14-BF4F-4B11-868B-65E135347890}"/>
              </a:ext>
            </a:extLst>
          </p:cNvPr>
          <p:cNvSpPr txBox="1"/>
          <p:nvPr/>
        </p:nvSpPr>
        <p:spPr>
          <a:xfrm>
            <a:off x="92365" y="1634247"/>
            <a:ext cx="1183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5831D-E65D-4E6F-B9DB-AA28A5A3BF17}"/>
              </a:ext>
            </a:extLst>
          </p:cNvPr>
          <p:cNvSpPr txBox="1"/>
          <p:nvPr/>
        </p:nvSpPr>
        <p:spPr>
          <a:xfrm>
            <a:off x="68262" y="0"/>
            <a:ext cx="7117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Arrays and Slices Cont..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FF145-C160-45D8-8274-5EB58501BC1D}"/>
              </a:ext>
            </a:extLst>
          </p:cNvPr>
          <p:cNvSpPr txBox="1"/>
          <p:nvPr/>
        </p:nvSpPr>
        <p:spPr>
          <a:xfrm>
            <a:off x="98982" y="818041"/>
            <a:ext cx="11994036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Appending and copying:</a:t>
            </a:r>
            <a:endParaRPr lang="en-US" sz="3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2A0DED7-03B9-4A7D-99AB-5155D51F9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0457E20-2A63-4254-9254-FCC3C3766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620045"/>
              </p:ext>
            </p:extLst>
          </p:nvPr>
        </p:nvGraphicFramePr>
        <p:xfrm>
          <a:off x="836578" y="1546698"/>
          <a:ext cx="10826885" cy="495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22101-E113-2846-95A0-AA4E2D87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246507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8164637-36B0-43D7-802D-C811A079C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663090"/>
              </p:ext>
            </p:extLst>
          </p:nvPr>
        </p:nvGraphicFramePr>
        <p:xfrm>
          <a:off x="2130357" y="1848254"/>
          <a:ext cx="9620656" cy="4907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A848E-DE1E-49E0-956B-61303BD66DDD}"/>
              </a:ext>
            </a:extLst>
          </p:cNvPr>
          <p:cNvSpPr txBox="1"/>
          <p:nvPr/>
        </p:nvSpPr>
        <p:spPr>
          <a:xfrm>
            <a:off x="68262" y="0"/>
            <a:ext cx="7117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Arrays and Slices Cont..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FECAE-D8AC-4108-88C3-B02E3E5918D8}"/>
              </a:ext>
            </a:extLst>
          </p:cNvPr>
          <p:cNvSpPr txBox="1"/>
          <p:nvPr/>
        </p:nvSpPr>
        <p:spPr>
          <a:xfrm>
            <a:off x="68262" y="692497"/>
            <a:ext cx="11994036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Arrays Vs Slices - when to use which?</a:t>
            </a:r>
            <a:endParaRPr lang="en-US" sz="3600" b="1" i="1" dirty="0">
              <a:effectLst/>
              <a:latin typeface="Calibri Light (Headings)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3EB7A-A354-B446-9B83-53536E3E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3848186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63F0F-8FF5-4412-926B-56504AAFCEC3}"/>
              </a:ext>
            </a:extLst>
          </p:cNvPr>
          <p:cNvSpPr txBox="1"/>
          <p:nvPr/>
        </p:nvSpPr>
        <p:spPr>
          <a:xfrm>
            <a:off x="68262" y="0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 and Structs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1FA49-D822-4DA7-8400-6E1AE79AA423}"/>
              </a:ext>
            </a:extLst>
          </p:cNvPr>
          <p:cNvSpPr txBox="1"/>
          <p:nvPr/>
        </p:nvSpPr>
        <p:spPr>
          <a:xfrm>
            <a:off x="1177215" y="2884500"/>
            <a:ext cx="150761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</a:t>
            </a:r>
            <a:endParaRPr lang="en-US" sz="3600" b="1" i="1" dirty="0">
              <a:effectLst/>
              <a:latin typeface="Calibri Light (Headings)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F7235D7-C634-44D1-B495-ADC53781F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846882"/>
              </p:ext>
            </p:extLst>
          </p:nvPr>
        </p:nvGraphicFramePr>
        <p:xfrm>
          <a:off x="2032000" y="719666"/>
          <a:ext cx="8128000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F63E2F-59EE-D548-B485-CBD90783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87529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97893-57D6-45ED-9BFF-ECF614C307C6}"/>
              </a:ext>
            </a:extLst>
          </p:cNvPr>
          <p:cNvSpPr txBox="1"/>
          <p:nvPr/>
        </p:nvSpPr>
        <p:spPr>
          <a:xfrm>
            <a:off x="68262" y="0"/>
            <a:ext cx="7117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 and Structs </a:t>
            </a:r>
            <a:r>
              <a:rPr lang="en-US" sz="2800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205B9-CE2E-4EA2-8DAE-9D7BA989F9C4}"/>
              </a:ext>
            </a:extLst>
          </p:cNvPr>
          <p:cNvSpPr txBox="1"/>
          <p:nvPr/>
        </p:nvSpPr>
        <p:spPr>
          <a:xfrm>
            <a:off x="194721" y="2709710"/>
            <a:ext cx="458155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Example - Maps</a:t>
            </a:r>
            <a:endParaRPr lang="en-US" sz="3600" b="1" i="1" dirty="0">
              <a:effectLst/>
              <a:latin typeface="Calibri Light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56F89-56A4-4B2E-8076-B42D9543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80" y="0"/>
            <a:ext cx="8729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D9BCE-CE83-0848-9BEB-69D2BAE5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3324647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t="1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B65044-747D-4137-965A-36AFFBBB9355}"/>
              </a:ext>
            </a:extLst>
          </p:cNvPr>
          <p:cNvSpPr txBox="1"/>
          <p:nvPr/>
        </p:nvSpPr>
        <p:spPr>
          <a:xfrm>
            <a:off x="608631" y="73335"/>
            <a:ext cx="705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/>
              <a:t>What will we see in Go?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B264128-51E1-44A2-A93C-B4B39BD66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715343"/>
              </p:ext>
            </p:extLst>
          </p:nvPr>
        </p:nvGraphicFramePr>
        <p:xfrm>
          <a:off x="2032000" y="719666"/>
          <a:ext cx="8128000" cy="606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7F8A16-4175-344B-AF1F-7B1254CE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309047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38BF8-C70A-4E89-8425-C52B4C293C1B}"/>
              </a:ext>
            </a:extLst>
          </p:cNvPr>
          <p:cNvSpPr txBox="1"/>
          <p:nvPr/>
        </p:nvSpPr>
        <p:spPr>
          <a:xfrm>
            <a:off x="68262" y="0"/>
            <a:ext cx="7117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 and Structs </a:t>
            </a:r>
            <a:r>
              <a:rPr lang="en-US" sz="2800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FAD8950-BEE8-4F7F-92AD-99449AFA6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266245"/>
              </p:ext>
            </p:extLst>
          </p:nvPr>
        </p:nvGraphicFramePr>
        <p:xfrm>
          <a:off x="1284051" y="719666"/>
          <a:ext cx="102237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8A30B8-E5ED-4B29-AFA2-32B1E9686357}"/>
              </a:ext>
            </a:extLst>
          </p:cNvPr>
          <p:cNvSpPr txBox="1"/>
          <p:nvPr/>
        </p:nvSpPr>
        <p:spPr>
          <a:xfrm>
            <a:off x="356849" y="3017445"/>
            <a:ext cx="150761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Structs</a:t>
            </a:r>
            <a:endParaRPr lang="en-US" sz="3600" b="1" i="1" dirty="0">
              <a:effectLst/>
              <a:latin typeface="Calibri Light (Headings)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F5BB-8758-3340-8D48-8462713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1000994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97893-57D6-45ED-9BFF-ECF614C307C6}"/>
              </a:ext>
            </a:extLst>
          </p:cNvPr>
          <p:cNvSpPr txBox="1"/>
          <p:nvPr/>
        </p:nvSpPr>
        <p:spPr>
          <a:xfrm>
            <a:off x="68262" y="0"/>
            <a:ext cx="7117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 and Structs </a:t>
            </a:r>
            <a:r>
              <a:rPr lang="en-US" sz="2800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205B9-CE2E-4EA2-8DAE-9D7BA989F9C4}"/>
              </a:ext>
            </a:extLst>
          </p:cNvPr>
          <p:cNvSpPr txBox="1"/>
          <p:nvPr/>
        </p:nvSpPr>
        <p:spPr>
          <a:xfrm>
            <a:off x="194721" y="2709710"/>
            <a:ext cx="458155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Example - Structs</a:t>
            </a:r>
            <a:endParaRPr lang="en-US" sz="3600" b="1" i="1" dirty="0">
              <a:effectLst/>
              <a:latin typeface="Calibri Light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3B13D-C391-41C4-BA4F-2D604272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60" y="-72959"/>
            <a:ext cx="8587829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3F459-A86A-5E4C-8B00-69AAE15C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3512297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3468F4-5D70-496D-B10F-D4185759F06F}"/>
              </a:ext>
            </a:extLst>
          </p:cNvPr>
          <p:cNvSpPr txBox="1"/>
          <p:nvPr/>
        </p:nvSpPr>
        <p:spPr>
          <a:xfrm>
            <a:off x="68262" y="0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Pointers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E741E-8AC0-484A-952E-DCA9E5885710}"/>
              </a:ext>
            </a:extLst>
          </p:cNvPr>
          <p:cNvSpPr txBox="1"/>
          <p:nvPr/>
        </p:nvSpPr>
        <p:spPr>
          <a:xfrm>
            <a:off x="291830" y="923330"/>
            <a:ext cx="119001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+mj-lt"/>
                <a:cs typeface="Arial" panose="020B0604020202020204" pitchFamily="34" charset="0"/>
              </a:rPr>
              <a:t> Pointers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+mj-lt"/>
                <a:cs typeface="Arial" panose="020B0604020202020204" pitchFamily="34" charset="0"/>
              </a:rPr>
              <a:t> is a variable which is used to store the memory address of another variable.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+mj-lt"/>
                <a:cs typeface="Arial" panose="020B0604020202020204" pitchFamily="34" charset="0"/>
              </a:rPr>
              <a:t>Pointers in Golang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+mj-lt"/>
                <a:cs typeface="Arial" panose="020B0604020202020204" pitchFamily="34" charset="0"/>
              </a:rPr>
              <a:t> is also termed as the special variables. The variables are used to store some data at a particular memory address in the system.</a:t>
            </a:r>
            <a:endParaRPr lang="en-IN" sz="2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A5085-1D99-4C9A-A6C4-F80A842D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55474"/>
            <a:ext cx="7620000" cy="36957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DC59B-68AB-7944-B95F-38BEA8D6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3015994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0D618-3D3F-4B84-BAD5-B52963571A77}"/>
              </a:ext>
            </a:extLst>
          </p:cNvPr>
          <p:cNvSpPr txBox="1"/>
          <p:nvPr/>
        </p:nvSpPr>
        <p:spPr>
          <a:xfrm>
            <a:off x="0" y="0"/>
            <a:ext cx="7859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Pointers </a:t>
            </a:r>
            <a:r>
              <a:rPr lang="en-US" sz="2800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AA258-3154-481C-9786-C861FF37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96" y="0"/>
            <a:ext cx="955580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AAD6F7-A39D-494C-A18C-685BFE007F52}"/>
              </a:ext>
            </a:extLst>
          </p:cNvPr>
          <p:cNvSpPr txBox="1"/>
          <p:nvPr/>
        </p:nvSpPr>
        <p:spPr>
          <a:xfrm>
            <a:off x="68261" y="2590268"/>
            <a:ext cx="1838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Example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AF5A2B-66F9-41AF-858E-BE8DD954788A}"/>
              </a:ext>
            </a:extLst>
          </p:cNvPr>
          <p:cNvSpPr/>
          <p:nvPr/>
        </p:nvSpPr>
        <p:spPr>
          <a:xfrm>
            <a:off x="1906621" y="2757790"/>
            <a:ext cx="729575" cy="3112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878A4-4877-D043-B872-FE34043F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4163216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C293C-9D9B-47CF-AD11-EBB31CB2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00" y="0"/>
            <a:ext cx="58402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08E0C0-2298-4158-B118-D3030BC3B802}"/>
              </a:ext>
            </a:extLst>
          </p:cNvPr>
          <p:cNvSpPr txBox="1"/>
          <p:nvPr/>
        </p:nvSpPr>
        <p:spPr>
          <a:xfrm>
            <a:off x="86010" y="314794"/>
            <a:ext cx="4844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6B31C-0E1D-4E6F-8177-E7E9309A9DFF}"/>
              </a:ext>
            </a:extLst>
          </p:cNvPr>
          <p:cNvSpPr txBox="1"/>
          <p:nvPr/>
        </p:nvSpPr>
        <p:spPr>
          <a:xfrm>
            <a:off x="380824" y="1706499"/>
            <a:ext cx="62169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40424E"/>
                </a:solidFill>
                <a:effectLst/>
                <a:latin typeface="+mj-lt"/>
              </a:rPr>
              <a:t>Errors package is used to implement the functions to manipulate the errors. 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 err="1">
                <a:solidFill>
                  <a:srgbClr val="2921C9"/>
                </a:solidFill>
                <a:effectLst/>
                <a:latin typeface="+mj-lt"/>
              </a:rPr>
              <a:t>errors.New</a:t>
            </a:r>
            <a:r>
              <a:rPr lang="en-US" sz="2800" b="1" i="0" dirty="0">
                <a:solidFill>
                  <a:srgbClr val="2921C9"/>
                </a:solidFill>
                <a:effectLst/>
                <a:latin typeface="+mj-lt"/>
              </a:rPr>
              <a:t>() </a:t>
            </a:r>
            <a:r>
              <a:rPr lang="en-US" sz="2800" b="0" i="0" dirty="0">
                <a:solidFill>
                  <a:srgbClr val="40424E"/>
                </a:solidFill>
                <a:effectLst/>
                <a:latin typeface="+mj-lt"/>
              </a:rPr>
              <a:t>function returns an error that formats like given text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D0E676-51B0-854D-948E-48DC334D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2202979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870DE-1B2C-4ECD-8B33-DE16E8E853F5}"/>
              </a:ext>
            </a:extLst>
          </p:cNvPr>
          <p:cNvSpPr txBox="1"/>
          <p:nvPr/>
        </p:nvSpPr>
        <p:spPr>
          <a:xfrm>
            <a:off x="0" y="923330"/>
            <a:ext cx="114591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40424E"/>
                </a:solidFill>
                <a:effectLst/>
                <a:latin typeface="+mj-lt"/>
              </a:rPr>
              <a:t> Functions are generally the block of codes or statements in a program that gives the user the ability to </a:t>
            </a:r>
            <a:r>
              <a:rPr lang="en-US" sz="2800" b="1" i="0" dirty="0">
                <a:solidFill>
                  <a:srgbClr val="2921C9"/>
                </a:solidFill>
                <a:effectLst/>
                <a:latin typeface="+mj-lt"/>
              </a:rPr>
              <a:t>reuse the same code </a:t>
            </a:r>
            <a:r>
              <a:rPr lang="en-US" sz="2800" b="0" i="0" dirty="0">
                <a:solidFill>
                  <a:srgbClr val="40424E"/>
                </a:solidFill>
                <a:effectLst/>
                <a:latin typeface="+mj-lt"/>
              </a:rPr>
              <a:t>which ultimately </a:t>
            </a:r>
            <a:r>
              <a:rPr lang="en-US" sz="2800" b="1" i="0" dirty="0">
                <a:solidFill>
                  <a:srgbClr val="2921C9"/>
                </a:solidFill>
                <a:effectLst/>
                <a:latin typeface="+mj-lt"/>
              </a:rPr>
              <a:t>saves the excessive use of memory</a:t>
            </a:r>
            <a:r>
              <a:rPr lang="en-US" sz="2800" b="0" i="0" dirty="0">
                <a:solidFill>
                  <a:srgbClr val="40424E"/>
                </a:solidFill>
                <a:effectLst/>
                <a:latin typeface="+mj-lt"/>
              </a:rPr>
              <a:t>, acts as a </a:t>
            </a:r>
            <a:r>
              <a:rPr lang="en-US" sz="2800" b="1" i="0" dirty="0">
                <a:solidFill>
                  <a:srgbClr val="2921C9"/>
                </a:solidFill>
                <a:effectLst/>
                <a:latin typeface="+mj-lt"/>
              </a:rPr>
              <a:t>time saver </a:t>
            </a:r>
            <a:r>
              <a:rPr lang="en-US" sz="2800" b="0" i="0" dirty="0">
                <a:solidFill>
                  <a:srgbClr val="40424E"/>
                </a:solidFill>
                <a:effectLst/>
                <a:latin typeface="+mj-lt"/>
              </a:rPr>
              <a:t>and more importantly, provides </a:t>
            </a:r>
            <a:r>
              <a:rPr lang="en-US" sz="2800" b="1" i="0" dirty="0">
                <a:solidFill>
                  <a:srgbClr val="2921C9"/>
                </a:solidFill>
                <a:effectLst/>
                <a:latin typeface="+mj-lt"/>
              </a:rPr>
              <a:t>better readability of the code</a:t>
            </a:r>
            <a:r>
              <a:rPr lang="en-US" sz="2800" b="0" i="0" dirty="0">
                <a:solidFill>
                  <a:srgbClr val="40424E"/>
                </a:solidFill>
                <a:effectLst/>
                <a:latin typeface="+mj-lt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40424E"/>
                </a:solidFill>
                <a:latin typeface="+mj-lt"/>
              </a:rPr>
              <a:t> It </a:t>
            </a:r>
            <a:r>
              <a:rPr lang="en-US" sz="2800" b="0" i="0" dirty="0">
                <a:solidFill>
                  <a:srgbClr val="40424E"/>
                </a:solidFill>
                <a:effectLst/>
                <a:latin typeface="+mj-lt"/>
              </a:rPr>
              <a:t>is a collection of statements that perform some specific task and return the result to the caller.</a:t>
            </a:r>
            <a:endParaRPr lang="en-IN" sz="2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203EC-CE4E-4955-8161-1E6F4205F5AB}"/>
              </a:ext>
            </a:extLst>
          </p:cNvPr>
          <p:cNvSpPr txBox="1"/>
          <p:nvPr/>
        </p:nvSpPr>
        <p:spPr>
          <a:xfrm>
            <a:off x="107173" y="0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Functions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FA3A9-55DF-4F74-90A4-082D0407A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37143"/>
            <a:ext cx="6858000" cy="29051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6E88E5-E533-444A-8A28-11E002D6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693821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D2210-83D4-4ACA-8646-8BE5356D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450" y="0"/>
            <a:ext cx="612205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78910F-28B8-43A6-BB40-DE4AAC152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30" y="2821730"/>
            <a:ext cx="2947420" cy="98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6B777-D2A9-4F01-8D2C-C935082474FE}"/>
              </a:ext>
            </a:extLst>
          </p:cNvPr>
          <p:cNvSpPr txBox="1"/>
          <p:nvPr/>
        </p:nvSpPr>
        <p:spPr>
          <a:xfrm>
            <a:off x="0" y="0"/>
            <a:ext cx="7859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Functions </a:t>
            </a:r>
            <a:r>
              <a:rPr lang="en-US" sz="2800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924181-6462-4C45-BE97-B358FA6B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2174145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4CBAD-D84E-4752-99DE-D378264A2962}"/>
              </a:ext>
            </a:extLst>
          </p:cNvPr>
          <p:cNvSpPr txBox="1"/>
          <p:nvPr/>
        </p:nvSpPr>
        <p:spPr>
          <a:xfrm>
            <a:off x="68262" y="0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Conditional Statements: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1FEBB-11D4-42E2-A596-87722AC4A5B1}"/>
              </a:ext>
            </a:extLst>
          </p:cNvPr>
          <p:cNvSpPr txBox="1"/>
          <p:nvPr/>
        </p:nvSpPr>
        <p:spPr>
          <a:xfrm>
            <a:off x="223905" y="1094918"/>
            <a:ext cx="339478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If  Statement:</a:t>
            </a:r>
            <a:endParaRPr lang="en-US" sz="3600" b="1" i="1" dirty="0">
              <a:effectLst/>
              <a:latin typeface="Calibri Light (Headings)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78F789D-1BC9-4AAF-978A-4CDD1ED0D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563472"/>
              </p:ext>
            </p:extLst>
          </p:nvPr>
        </p:nvGraphicFramePr>
        <p:xfrm>
          <a:off x="2031999" y="719666"/>
          <a:ext cx="9183991" cy="5749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F6F2B-67C3-F34C-92BF-72D48830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3521440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EB08C-D0D3-4EDB-BA55-F62A9B47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18" y="4163033"/>
            <a:ext cx="8258175" cy="226695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0D318-7EA0-40D3-B881-AD830F017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318" y="2412865"/>
            <a:ext cx="5848350" cy="165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593AC-A2FD-4FBB-BB6B-7718F3230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318" y="950068"/>
            <a:ext cx="5534025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268006-FD40-4E62-A6CB-DBF02B678E01}"/>
              </a:ext>
            </a:extLst>
          </p:cNvPr>
          <p:cNvSpPr txBox="1"/>
          <p:nvPr/>
        </p:nvSpPr>
        <p:spPr>
          <a:xfrm>
            <a:off x="68261" y="0"/>
            <a:ext cx="7859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Conditional Statements </a:t>
            </a:r>
            <a:r>
              <a:rPr lang="en-US" sz="2800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E66751-1DA3-457A-B937-6B8B6FBA1864}"/>
              </a:ext>
            </a:extLst>
          </p:cNvPr>
          <p:cNvSpPr/>
          <p:nvPr/>
        </p:nvSpPr>
        <p:spPr>
          <a:xfrm>
            <a:off x="2529191" y="1303506"/>
            <a:ext cx="1167320" cy="23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002220-E355-478A-B7DD-65BE9841D9BB}"/>
              </a:ext>
            </a:extLst>
          </p:cNvPr>
          <p:cNvSpPr/>
          <p:nvPr/>
        </p:nvSpPr>
        <p:spPr>
          <a:xfrm>
            <a:off x="2529191" y="2934510"/>
            <a:ext cx="1167320" cy="23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6317BA-E032-4442-8226-A7C17770AC8D}"/>
              </a:ext>
            </a:extLst>
          </p:cNvPr>
          <p:cNvSpPr/>
          <p:nvPr/>
        </p:nvSpPr>
        <p:spPr>
          <a:xfrm>
            <a:off x="2529191" y="4899498"/>
            <a:ext cx="1167320" cy="23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89752-4994-4D5F-BEBB-9324CAC95E66}"/>
              </a:ext>
            </a:extLst>
          </p:cNvPr>
          <p:cNvSpPr txBox="1"/>
          <p:nvPr/>
        </p:nvSpPr>
        <p:spPr>
          <a:xfrm>
            <a:off x="1361870" y="1118538"/>
            <a:ext cx="11673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effectLst/>
                <a:latin typeface="Calibri Light (Headings)"/>
              </a:rPr>
              <a:t>If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77D5F-6887-487B-B2FC-CCE3E643E4FE}"/>
              </a:ext>
            </a:extLst>
          </p:cNvPr>
          <p:cNvSpPr txBox="1"/>
          <p:nvPr/>
        </p:nvSpPr>
        <p:spPr>
          <a:xfrm>
            <a:off x="1060315" y="2728076"/>
            <a:ext cx="149805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effectLst/>
                <a:latin typeface="Calibri Light (Headings)"/>
              </a:rPr>
              <a:t>If-else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B9856-582A-4265-9DBA-EF6DAE142B76}"/>
              </a:ext>
            </a:extLst>
          </p:cNvPr>
          <p:cNvSpPr txBox="1"/>
          <p:nvPr/>
        </p:nvSpPr>
        <p:spPr>
          <a:xfrm>
            <a:off x="972764" y="4139067"/>
            <a:ext cx="167315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effectLst/>
                <a:latin typeface="Calibri Light (Headings)"/>
              </a:rPr>
              <a:t>If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...else if...else</a:t>
            </a:r>
          </a:p>
          <a:p>
            <a:endParaRPr lang="en-US" sz="3600" b="1" i="1" dirty="0">
              <a:effectLst/>
              <a:latin typeface="Calibri Light (Headings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3C7C6-F0AB-4391-9BB2-2D80B92B3A01}"/>
              </a:ext>
            </a:extLst>
          </p:cNvPr>
          <p:cNvSpPr txBox="1"/>
          <p:nvPr/>
        </p:nvSpPr>
        <p:spPr>
          <a:xfrm>
            <a:off x="155812" y="450742"/>
            <a:ext cx="613798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If  Statement – Syntaxes:</a:t>
            </a:r>
            <a:endParaRPr lang="en-US" sz="3600" b="1" i="1" dirty="0">
              <a:effectLst/>
              <a:latin typeface="Calibri Light (Headings)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A1D859-3BC7-4F47-872E-4BFD044C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1637200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15967F-A20A-4D43-BFAA-6DE9A7CD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47" y="340469"/>
            <a:ext cx="6840898" cy="6322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52E2B9-5E84-4D6E-B32F-4CB6543F59E3}"/>
              </a:ext>
            </a:extLst>
          </p:cNvPr>
          <p:cNvSpPr txBox="1"/>
          <p:nvPr/>
        </p:nvSpPr>
        <p:spPr>
          <a:xfrm>
            <a:off x="68261" y="0"/>
            <a:ext cx="7859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Conditional Statements </a:t>
            </a:r>
            <a:r>
              <a:rPr lang="en-US" sz="2800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8D453-8A89-4850-B486-B8C2A8B7859B}"/>
              </a:ext>
            </a:extLst>
          </p:cNvPr>
          <p:cNvSpPr txBox="1"/>
          <p:nvPr/>
        </p:nvSpPr>
        <p:spPr>
          <a:xfrm>
            <a:off x="1838528" y="2709710"/>
            <a:ext cx="29377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Example - If</a:t>
            </a:r>
            <a:endParaRPr lang="en-US" sz="3600" b="1" i="1" dirty="0">
              <a:effectLst/>
              <a:latin typeface="Calibri Light (Headings)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4EFA-7D8A-324C-8DA0-F7844317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3651984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b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341A79-F192-46C0-A568-B12459A90641}"/>
              </a:ext>
            </a:extLst>
          </p:cNvPr>
          <p:cNvSpPr txBox="1"/>
          <p:nvPr/>
        </p:nvSpPr>
        <p:spPr>
          <a:xfrm>
            <a:off x="620465" y="508044"/>
            <a:ext cx="596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/>
              <a:t>What will we not see in Go?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75F5E8E-9136-49D5-B95A-B99D2D313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64878"/>
              </p:ext>
            </p:extLst>
          </p:nvPr>
        </p:nvGraphicFramePr>
        <p:xfrm>
          <a:off x="902568" y="1048732"/>
          <a:ext cx="9324813" cy="400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0F0D863-AA7C-4F1E-9158-DB97C3C7A23B}"/>
              </a:ext>
            </a:extLst>
          </p:cNvPr>
          <p:cNvSpPr txBox="1"/>
          <p:nvPr/>
        </p:nvSpPr>
        <p:spPr>
          <a:xfrm>
            <a:off x="1690509" y="5224493"/>
            <a:ext cx="9223926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Have not been implemented in favour of efficiency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BDE3F-5D56-1E46-8BD6-6D4ADB4C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187832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49354-A6BE-4077-BCFA-EA2775649794}"/>
              </a:ext>
            </a:extLst>
          </p:cNvPr>
          <p:cNvSpPr txBox="1"/>
          <p:nvPr/>
        </p:nvSpPr>
        <p:spPr>
          <a:xfrm>
            <a:off x="68261" y="895581"/>
            <a:ext cx="458156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Switch  Statement:</a:t>
            </a:r>
            <a:endParaRPr lang="en-US" sz="3600" b="1" i="1" dirty="0">
              <a:effectLst/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C64C9-0810-4B74-85CC-67D8521A0DEB}"/>
              </a:ext>
            </a:extLst>
          </p:cNvPr>
          <p:cNvSpPr txBox="1"/>
          <p:nvPr/>
        </p:nvSpPr>
        <p:spPr>
          <a:xfrm>
            <a:off x="68261" y="0"/>
            <a:ext cx="7859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Conditional Statements </a:t>
            </a:r>
            <a:r>
              <a:rPr lang="en-US" sz="2800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65B3D-759D-4980-A6C2-0F9330D35E3A}"/>
              </a:ext>
            </a:extLst>
          </p:cNvPr>
          <p:cNvSpPr txBox="1"/>
          <p:nvPr/>
        </p:nvSpPr>
        <p:spPr>
          <a:xfrm>
            <a:off x="277643" y="1613118"/>
            <a:ext cx="118774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+mj-lt"/>
              </a:rPr>
              <a:t> </a:t>
            </a:r>
            <a:r>
              <a:rPr lang="en-US" sz="2800" i="0" dirty="0">
                <a:solidFill>
                  <a:srgbClr val="202124"/>
                </a:solidFill>
                <a:effectLst/>
                <a:latin typeface="+mj-lt"/>
              </a:rPr>
              <a:t>Switch case is used to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+mj-lt"/>
              </a:rPr>
              <a:t>execute a particular code block when we have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+mj-lt"/>
                <a:cs typeface="Arial" panose="020B0604020202020204" pitchFamily="34" charset="0"/>
              </a:rPr>
              <a:t>multiple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+mj-lt"/>
              </a:rPr>
              <a:t> code blocks based on condition</a:t>
            </a:r>
            <a:r>
              <a:rPr lang="en-US" sz="2800" i="0" dirty="0">
                <a:solidFill>
                  <a:srgbClr val="202124"/>
                </a:solidFill>
                <a:effectLst/>
                <a:latin typeface="+mj-lt"/>
              </a:rPr>
              <a:t>. It is an alternative syntax for writing if-else block. ... Type Switch -Switch expressions types are compared with case expressions.</a:t>
            </a:r>
            <a:endParaRPr lang="en-IN" sz="2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5FCAA-F427-4512-A872-4838AB687430}"/>
              </a:ext>
            </a:extLst>
          </p:cNvPr>
          <p:cNvSpPr txBox="1"/>
          <p:nvPr/>
        </p:nvSpPr>
        <p:spPr>
          <a:xfrm>
            <a:off x="3207696" y="6334780"/>
            <a:ext cx="6123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2921C9"/>
                </a:solidFill>
              </a:rPr>
              <a:t>Ref:   https://www.golangprograms.com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7C246-98AD-4321-B98A-9C93F2F4FAF4}"/>
              </a:ext>
            </a:extLst>
          </p:cNvPr>
          <p:cNvSpPr txBox="1"/>
          <p:nvPr/>
        </p:nvSpPr>
        <p:spPr>
          <a:xfrm>
            <a:off x="68261" y="3392484"/>
            <a:ext cx="766522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Switch fallthrough case Statement:</a:t>
            </a:r>
            <a:endParaRPr lang="en-US" sz="3600" b="1" i="1" dirty="0">
              <a:effectLst/>
              <a:latin typeface="Calibri Light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9FCCD-2EA1-415D-8D73-457BB876F20F}"/>
              </a:ext>
            </a:extLst>
          </p:cNvPr>
          <p:cNvSpPr txBox="1"/>
          <p:nvPr/>
        </p:nvSpPr>
        <p:spPr>
          <a:xfrm>
            <a:off x="277643" y="4088011"/>
            <a:ext cx="116367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The </a:t>
            </a:r>
            <a:r>
              <a:rPr lang="en-US" sz="2800" b="0" i="0" dirty="0">
                <a:solidFill>
                  <a:srgbClr val="DC143C"/>
                </a:solidFill>
                <a:effectLst/>
                <a:latin typeface="+mj-lt"/>
              </a:rPr>
              <a:t>fallthrough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 keyword used to force the execution flow to fall through the successive case block.</a:t>
            </a:r>
            <a:endParaRPr lang="en-IN" sz="28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DFA34-70FB-4049-929C-64417ACD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3996858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B7983-3F21-4D0F-A249-A4D356E2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3" y="0"/>
            <a:ext cx="618173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8E2B46-4C0F-4D4B-AD9A-8B80E9CA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70" y="0"/>
            <a:ext cx="56818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248D9-3810-42C5-BF00-6887C075E4B5}"/>
              </a:ext>
            </a:extLst>
          </p:cNvPr>
          <p:cNvSpPr txBox="1"/>
          <p:nvPr/>
        </p:nvSpPr>
        <p:spPr>
          <a:xfrm>
            <a:off x="2704457" y="107004"/>
            <a:ext cx="35641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Conditional Statements </a:t>
            </a:r>
            <a:r>
              <a:rPr lang="en-US" sz="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  <a:endParaRPr lang="en-US" sz="20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9D0FF7-BCB9-2440-8280-12F5B7F9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1322461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0DD4B-3D2C-4E23-9960-284A29259030}"/>
              </a:ext>
            </a:extLst>
          </p:cNvPr>
          <p:cNvSpPr txBox="1"/>
          <p:nvPr/>
        </p:nvSpPr>
        <p:spPr>
          <a:xfrm>
            <a:off x="68261" y="0"/>
            <a:ext cx="7859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Conditional Statements </a:t>
            </a:r>
            <a:r>
              <a:rPr lang="en-US" sz="2800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  <a:endParaRPr lang="en-US" sz="2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E086D-E963-4D82-8740-D2A628997771}"/>
              </a:ext>
            </a:extLst>
          </p:cNvPr>
          <p:cNvSpPr txBox="1"/>
          <p:nvPr/>
        </p:nvSpPr>
        <p:spPr>
          <a:xfrm>
            <a:off x="68261" y="767510"/>
            <a:ext cx="609437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Loop:</a:t>
            </a:r>
            <a:endParaRPr lang="en-US" sz="3600" b="1" i="1" dirty="0">
              <a:effectLst/>
              <a:latin typeface="Calibri Light (Headings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2E0A3-1256-4BD2-B793-DA8B717A9524}"/>
              </a:ext>
            </a:extLst>
          </p:cNvPr>
          <p:cNvSpPr txBox="1"/>
          <p:nvPr/>
        </p:nvSpPr>
        <p:spPr>
          <a:xfrm>
            <a:off x="68261" y="1506173"/>
            <a:ext cx="120554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 As a language related to the C-family, Golang also supports for loop style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  <a:ea typeface="Verdana" panose="020B0604030504040204" pitchFamily="34" charset="0"/>
              </a:rPr>
              <a:t>control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structures.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Golang has no while loop because the for loop serves the same purpose when used with a single condition.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DD267-C3E0-482D-BD65-FADAE6D67BD7}"/>
              </a:ext>
            </a:extLst>
          </p:cNvPr>
          <p:cNvSpPr txBox="1"/>
          <p:nvPr/>
        </p:nvSpPr>
        <p:spPr>
          <a:xfrm>
            <a:off x="68261" y="2923396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>
                <a:solidFill>
                  <a:srgbClr val="000000"/>
                </a:solidFill>
                <a:effectLst/>
                <a:latin typeface="+mj-lt"/>
              </a:rPr>
              <a:t>1. for range Statement: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74430-58F5-4A10-A9C6-4770F4580284}"/>
              </a:ext>
            </a:extLst>
          </p:cNvPr>
          <p:cNvSpPr txBox="1"/>
          <p:nvPr/>
        </p:nvSpPr>
        <p:spPr>
          <a:xfrm>
            <a:off x="68261" y="3495547"/>
            <a:ext cx="11919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The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+mj-lt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statement supports one additional form that uses the keyword range to iterate over an expression that evaluates to an array, slice, map, string, or channel.</a:t>
            </a:r>
            <a:endParaRPr lang="en-IN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35651-C26B-4B24-9EB7-CFFDF34A72F5}"/>
              </a:ext>
            </a:extLst>
          </p:cNvPr>
          <p:cNvSpPr txBox="1"/>
          <p:nvPr/>
        </p:nvSpPr>
        <p:spPr>
          <a:xfrm>
            <a:off x="68261" y="4326544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IN" sz="2800" b="1" i="1" dirty="0">
                <a:solidFill>
                  <a:srgbClr val="000000"/>
                </a:solidFill>
                <a:effectLst/>
                <a:latin typeface="+mj-lt"/>
              </a:rPr>
              <a:t>. range loop over string: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47FFC-6FBF-4118-9F21-7AAC57C5AAC9}"/>
              </a:ext>
            </a:extLst>
          </p:cNvPr>
          <p:cNvSpPr txBox="1"/>
          <p:nvPr/>
        </p:nvSpPr>
        <p:spPr>
          <a:xfrm>
            <a:off x="68261" y="4906612"/>
            <a:ext cx="11634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The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+mj-lt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loop iterate over each character of string.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FABF6-15EC-4C34-91E2-AD10F707ADC5}"/>
              </a:ext>
            </a:extLst>
          </p:cNvPr>
          <p:cNvSpPr txBox="1"/>
          <p:nvPr/>
        </p:nvSpPr>
        <p:spPr>
          <a:xfrm>
            <a:off x="68260" y="5567270"/>
            <a:ext cx="6094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IN" sz="2800" b="1" i="1" dirty="0">
                <a:solidFill>
                  <a:srgbClr val="000000"/>
                </a:solidFill>
                <a:effectLst/>
                <a:latin typeface="+mj-lt"/>
              </a:rPr>
              <a:t>. Infinite Loop: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F1613-8DB6-493C-B363-5235D369FB66}"/>
              </a:ext>
            </a:extLst>
          </p:cNvPr>
          <p:cNvSpPr txBox="1"/>
          <p:nvPr/>
        </p:nvSpPr>
        <p:spPr>
          <a:xfrm>
            <a:off x="68261" y="6090490"/>
            <a:ext cx="86829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The </a:t>
            </a:r>
            <a:r>
              <a:rPr lang="en-US" sz="2200" b="0" i="0" dirty="0">
                <a:solidFill>
                  <a:srgbClr val="DC143C"/>
                </a:solidFill>
                <a:effectLst/>
                <a:latin typeface="+mj-lt"/>
              </a:rPr>
              <a:t>for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loop runs infinite times unless until we can't break.</a:t>
            </a:r>
            <a:endParaRPr lang="en-IN" sz="22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D00D-6468-884D-AD73-340D38AF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3915466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765555-5F04-41CB-8397-A14CF4AC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694" y="-136187"/>
            <a:ext cx="6094378" cy="741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E13D0-91C5-46D6-B109-521D26FB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6" y="-136187"/>
            <a:ext cx="5836598" cy="7273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C3183-7950-4B84-A817-21999F609525}"/>
              </a:ext>
            </a:extLst>
          </p:cNvPr>
          <p:cNvSpPr txBox="1"/>
          <p:nvPr/>
        </p:nvSpPr>
        <p:spPr>
          <a:xfrm>
            <a:off x="2473257" y="26767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Conditional Statements </a:t>
            </a:r>
            <a:r>
              <a:rPr lang="en-US" sz="18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1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 - LOOP</a:t>
            </a:r>
            <a:endParaRPr lang="en-US" sz="1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9DDF51-AF5D-7441-9AB6-F1CFE3E5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40583329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072096-0C8F-42E4-9661-2CDA028F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4" y="0"/>
            <a:ext cx="11896927" cy="7023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1C35B2-68D0-4840-9984-7712FCD094A6}"/>
              </a:ext>
            </a:extLst>
          </p:cNvPr>
          <p:cNvSpPr txBox="1"/>
          <p:nvPr/>
        </p:nvSpPr>
        <p:spPr>
          <a:xfrm>
            <a:off x="4691164" y="27739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Conditional Statements </a:t>
            </a:r>
            <a:r>
              <a:rPr lang="en-US" sz="18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1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 - LOOP</a:t>
            </a:r>
            <a:endParaRPr lang="en-US" sz="1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62E4-EF7E-5140-8236-44E1236C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1833561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4FECE-FBDC-4704-A78D-79B8101B34DB}"/>
              </a:ext>
            </a:extLst>
          </p:cNvPr>
          <p:cNvSpPr txBox="1"/>
          <p:nvPr/>
        </p:nvSpPr>
        <p:spPr>
          <a:xfrm>
            <a:off x="68261" y="0"/>
            <a:ext cx="12123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 flow Statements: </a:t>
            </a:r>
            <a:r>
              <a:rPr lang="en-US" sz="40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Defer, Panic, Recover</a:t>
            </a:r>
            <a:endParaRPr lang="en-US" sz="40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D5F3297-191C-4B6A-902F-6F9052F1B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628605"/>
              </p:ext>
            </p:extLst>
          </p:nvPr>
        </p:nvGraphicFramePr>
        <p:xfrm>
          <a:off x="194553" y="923330"/>
          <a:ext cx="11828834" cy="539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8308B6-B174-4D20-91E1-A37EB2EB924D}"/>
              </a:ext>
            </a:extLst>
          </p:cNvPr>
          <p:cNvSpPr txBox="1"/>
          <p:nvPr/>
        </p:nvSpPr>
        <p:spPr>
          <a:xfrm>
            <a:off x="68261" y="6488668"/>
            <a:ext cx="1212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solidFill>
                  <a:srgbClr val="2921C9"/>
                </a:solidFill>
              </a:rPr>
              <a:t>Ref: https://medium.com/technofunnel/error-handling-in-golang-with-panic-defer-and-recover-d77db7ae3875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21507-B653-1D46-A858-4896E03E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646526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FC2B4-BBEF-4E3D-9575-60F72AFE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78" y="0"/>
            <a:ext cx="613567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076B7-C1E1-459B-93B3-943F8DFF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BAF04-9AFF-4A37-84D6-890C1C457EAA}"/>
              </a:ext>
            </a:extLst>
          </p:cNvPr>
          <p:cNvSpPr txBox="1"/>
          <p:nvPr/>
        </p:nvSpPr>
        <p:spPr>
          <a:xfrm>
            <a:off x="2937753" y="0"/>
            <a:ext cx="3780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 flow Statements </a:t>
            </a:r>
            <a:r>
              <a:rPr lang="en-US" sz="18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1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 </a:t>
            </a:r>
            <a:endParaRPr lang="en-US" sz="1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524F59-056B-A542-B37A-488F34D3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2010600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B95AA-7F80-40F0-97D4-F73F1993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169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2B123-DC00-4635-973A-AD28555E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779" y="0"/>
            <a:ext cx="632622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913168-0628-440C-B4CA-95C5363E9011}"/>
              </a:ext>
            </a:extLst>
          </p:cNvPr>
          <p:cNvSpPr txBox="1"/>
          <p:nvPr/>
        </p:nvSpPr>
        <p:spPr>
          <a:xfrm>
            <a:off x="2752928" y="0"/>
            <a:ext cx="3780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 flow Statements </a:t>
            </a:r>
            <a:r>
              <a:rPr lang="en-US" sz="18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1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 </a:t>
            </a:r>
            <a:endParaRPr lang="en-US" sz="1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663E98-4866-F94A-9273-5AA0630A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4294" y="6582128"/>
            <a:ext cx="4114800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SowndaRiya</a:t>
            </a:r>
            <a:r>
              <a:rPr lang="en-US" dirty="0"/>
              <a:t>-M/</a:t>
            </a:r>
            <a:r>
              <a:rPr lang="en-US" dirty="0" err="1"/>
              <a:t>golang_programs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1836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4A69D1-6582-40E4-B1C3-C07AE451BAE0}"/>
              </a:ext>
            </a:extLst>
          </p:cNvPr>
          <p:cNvSpPr txBox="1"/>
          <p:nvPr/>
        </p:nvSpPr>
        <p:spPr>
          <a:xfrm>
            <a:off x="86010" y="314794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</a:t>
            </a:r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face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0ED1F7-1E4F-4037-8960-9C35F33BA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225" y="3570052"/>
            <a:ext cx="7490298" cy="175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type interface_name interface 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// Method signatures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12C1C-FA8F-4FA6-BDB3-4DB936467E48}"/>
              </a:ext>
            </a:extLst>
          </p:cNvPr>
          <p:cNvSpPr txBox="1"/>
          <p:nvPr/>
        </p:nvSpPr>
        <p:spPr>
          <a:xfrm>
            <a:off x="2200882" y="617387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2921C9"/>
                </a:solidFill>
              </a:rPr>
              <a:t>Ref: https://www.geeksforgeeks.org/interfaces-in-golang/</a:t>
            </a:r>
          </a:p>
        </p:txBody>
      </p:sp>
      <p:pic>
        <p:nvPicPr>
          <p:cNvPr id="6" name="Graphic 5" descr="Group success with solid fill">
            <a:extLst>
              <a:ext uri="{FF2B5EF4-FFF2-40B4-BE49-F238E27FC236}">
                <a16:creationId xmlns:a16="http://schemas.microsoft.com/office/drawing/2014/main" id="{C0D5E2CC-1BC5-5E46-9446-237FEC7C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5078" y="5444140"/>
            <a:ext cx="914400" cy="914400"/>
          </a:xfrm>
          <a:prstGeom prst="rect">
            <a:avLst/>
          </a:prstGeom>
        </p:spPr>
      </p:pic>
      <p:graphicFrame>
        <p:nvGraphicFramePr>
          <p:cNvPr id="24" name="TextBox 3">
            <a:extLst>
              <a:ext uri="{FF2B5EF4-FFF2-40B4-BE49-F238E27FC236}">
                <a16:creationId xmlns:a16="http://schemas.microsoft.com/office/drawing/2014/main" id="{A67F0F65-EB53-4757-8AEE-0062332D97F9}"/>
              </a:ext>
            </a:extLst>
          </p:cNvPr>
          <p:cNvGraphicFramePr/>
          <p:nvPr/>
        </p:nvGraphicFramePr>
        <p:xfrm>
          <a:off x="369651" y="1477738"/>
          <a:ext cx="11011710" cy="181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0FE7B-25AC-EA46-92AF-9BE67D2D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559351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5E5A5-38BE-4608-A8DC-D4605FE0B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49"/>
            <a:ext cx="527830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53EC3D-0919-4FB5-93DF-B05B56BD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876" y="904164"/>
            <a:ext cx="5705475" cy="866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8B4BE-6E77-4B76-8248-A55D4BB0DC2E}"/>
              </a:ext>
            </a:extLst>
          </p:cNvPr>
          <p:cNvSpPr txBox="1"/>
          <p:nvPr/>
        </p:nvSpPr>
        <p:spPr>
          <a:xfrm>
            <a:off x="5900876" y="214008"/>
            <a:ext cx="3715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/>
              <a:t>OUTPUT :</a:t>
            </a:r>
          </a:p>
        </p:txBody>
      </p:sp>
      <p:pic>
        <p:nvPicPr>
          <p:cNvPr id="8" name="Picture 2" descr="Lightbox">
            <a:extLst>
              <a:ext uri="{FF2B5EF4-FFF2-40B4-BE49-F238E27FC236}">
                <a16:creationId xmlns:a16="http://schemas.microsoft.com/office/drawing/2014/main" id="{F75D1DD2-8B94-467E-9846-55BAD0E28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52" y="2277021"/>
            <a:ext cx="3501552" cy="420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DF2F88-1FBA-5A42-8029-60CABCE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SowndaRiya</a:t>
            </a:r>
            <a:r>
              <a:rPr lang="en-US" dirty="0"/>
              <a:t>-M/</a:t>
            </a:r>
            <a:r>
              <a:rPr lang="en-US" dirty="0" err="1"/>
              <a:t>golang_programs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4206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0AE27-F85E-4C3E-9D2A-024F7FA70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2045" y="3351230"/>
            <a:ext cx="10073343" cy="240854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5D114-B4C0-4E44-9747-E4859776C65B}"/>
              </a:ext>
            </a:extLst>
          </p:cNvPr>
          <p:cNvSpPr txBox="1"/>
          <p:nvPr/>
        </p:nvSpPr>
        <p:spPr>
          <a:xfrm>
            <a:off x="678930" y="5255009"/>
            <a:ext cx="9973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Go is a </a:t>
            </a:r>
            <a:r>
              <a:rPr lang="en-IN" sz="3600" b="1" dirty="0">
                <a:solidFill>
                  <a:schemeClr val="accent1"/>
                </a:solidFill>
              </a:rPr>
              <a:t>compiled</a:t>
            </a:r>
            <a:r>
              <a:rPr lang="en-IN" sz="3600" b="1" dirty="0"/>
              <a:t>, </a:t>
            </a:r>
            <a:r>
              <a:rPr lang="en-IN" sz="3600" b="1" dirty="0">
                <a:solidFill>
                  <a:srgbClr val="00B050"/>
                </a:solidFill>
              </a:rPr>
              <a:t>concurrent,</a:t>
            </a:r>
            <a:r>
              <a:rPr lang="en-IN" sz="3600" b="1" dirty="0"/>
              <a:t> </a:t>
            </a:r>
            <a:r>
              <a:rPr lang="en-IN" sz="3600" b="1" dirty="0">
                <a:solidFill>
                  <a:srgbClr val="FFFF00"/>
                </a:solidFill>
              </a:rPr>
              <a:t>garbage-collected</a:t>
            </a:r>
            <a:r>
              <a:rPr lang="en-IN" sz="3600" b="1" dirty="0"/>
              <a:t>,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statically typed </a:t>
            </a:r>
            <a:r>
              <a:rPr lang="en-IN" sz="3600" dirty="0"/>
              <a:t>language developed at Google.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4F083-31E3-4959-8860-CBB19913C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335474"/>
            <a:ext cx="2143125" cy="1426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DA5FDC-771D-43D3-AED5-B090E2755214}"/>
              </a:ext>
            </a:extLst>
          </p:cNvPr>
          <p:cNvSpPr txBox="1"/>
          <p:nvPr/>
        </p:nvSpPr>
        <p:spPr>
          <a:xfrm>
            <a:off x="2262434" y="679211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Go?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B42C51-7C2C-B345-8861-F604BC39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2542627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Rectangle 1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E59BC-F14E-AA46-A8D9-C42BCC31D1E5}"/>
              </a:ext>
            </a:extLst>
          </p:cNvPr>
          <p:cNvSpPr txBox="1"/>
          <p:nvPr/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kern="1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Concurrency</a:t>
            </a:r>
          </a:p>
        </p:txBody>
      </p:sp>
      <p:sp>
        <p:nvSpPr>
          <p:cNvPr id="239" name="Freeform: Shape 1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1A851-61BE-A740-9D82-5A5354893AE3}"/>
              </a:ext>
            </a:extLst>
          </p:cNvPr>
          <p:cNvSpPr/>
          <p:nvPr/>
        </p:nvSpPr>
        <p:spPr>
          <a:xfrm>
            <a:off x="838201" y="1621880"/>
            <a:ext cx="5447562" cy="5236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could run our tasks sequentially in a single thread. But it does not fit for our problems.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 , we use more than one thread to run our task asynchronously.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Concurrency is not the same with running tasks at the same time.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Running tasks as parallel is a mix of hardware and software requirements. But concurrency is about our code design.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/>
              <a:t>concurrency</a:t>
            </a:r>
            <a:r>
              <a:rPr lang="en-US" sz="2200" i="1" dirty="0"/>
              <a:t> is the ability of different parts or units of a program, algorithm, or problem to be executed out-of-order or in partial order, without affecting the final outcome. </a:t>
            </a:r>
          </a:p>
        </p:txBody>
      </p:sp>
      <p:sp>
        <p:nvSpPr>
          <p:cNvPr id="240" name="Oval 1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egaphone1 with solid fill">
            <a:extLst>
              <a:ext uri="{FF2B5EF4-FFF2-40B4-BE49-F238E27FC236}">
                <a16:creationId xmlns:a16="http://schemas.microsoft.com/office/drawing/2014/main" id="{84FBA5AC-DF5A-794C-8C57-01F87619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41" name="Freeform: Shape 1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2" name="Straight Connector 1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: Shape 2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" name="Freeform: Shape 2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5" name="Freeform: Shape 2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E4FBFB-F743-9C43-B25F-03207AEF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14022" y="6387570"/>
            <a:ext cx="4496729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SowndaRiya</a:t>
            </a:r>
            <a:r>
              <a:rPr lang="en-US" dirty="0"/>
              <a:t>-M/</a:t>
            </a:r>
            <a:r>
              <a:rPr lang="en-US" dirty="0" err="1"/>
              <a:t>golang_programs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819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6AB43-A00B-3349-B6FC-6085F3D145D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Parallel Vs Concurrent</a:t>
            </a:r>
            <a:endParaRPr lang="en-US" sz="3600" b="1" i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CD92976-7248-0C4B-A629-C43842D16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19" y="643466"/>
            <a:ext cx="5987893" cy="5568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352238-7C2B-8C4D-A54E-3E1765EC4E2F}"/>
              </a:ext>
            </a:extLst>
          </p:cNvPr>
          <p:cNvSpPr txBox="1"/>
          <p:nvPr/>
        </p:nvSpPr>
        <p:spPr>
          <a:xfrm>
            <a:off x="3104444" y="598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9541F3-FA7E-024F-9AED-1FDA6FE4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1907776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2">
            <a:extLst>
              <a:ext uri="{FF2B5EF4-FFF2-40B4-BE49-F238E27FC236}">
                <a16:creationId xmlns:a16="http://schemas.microsoft.com/office/drawing/2014/main" id="{FBCF16F5-E0AF-4144-B7AF-BDDCDF8D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14">
            <a:extLst>
              <a:ext uri="{FF2B5EF4-FFF2-40B4-BE49-F238E27FC236}">
                <a16:creationId xmlns:a16="http://schemas.microsoft.com/office/drawing/2014/main" id="{7085843F-A255-4AE2-BD1C-10954E1A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918980" cy="6858000"/>
          </a:xfrm>
          <a:custGeom>
            <a:avLst/>
            <a:gdLst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91493 w 7918980"/>
              <a:gd name="connsiteY69" fmla="*/ 1969445 h 6858000"/>
              <a:gd name="connsiteX70" fmla="*/ 6949577 w 7918980"/>
              <a:gd name="connsiteY70" fmla="*/ 2024270 h 6858000"/>
              <a:gd name="connsiteX71" fmla="*/ 6942508 w 7918980"/>
              <a:gd name="connsiteY71" fmla="*/ 2107942 h 6858000"/>
              <a:gd name="connsiteX72" fmla="*/ 6933336 w 7918980"/>
              <a:gd name="connsiteY72" fmla="*/ 2193455 h 6858000"/>
              <a:gd name="connsiteX73" fmla="*/ 6927972 w 7918980"/>
              <a:gd name="connsiteY73" fmla="*/ 2260088 h 6858000"/>
              <a:gd name="connsiteX74" fmla="*/ 6909058 w 7918980"/>
              <a:gd name="connsiteY74" fmla="*/ 2296008 h 6858000"/>
              <a:gd name="connsiteX75" fmla="*/ 6901810 w 7918980"/>
              <a:gd name="connsiteY75" fmla="*/ 2305564 h 6858000"/>
              <a:gd name="connsiteX76" fmla="*/ 6904482 w 7918980"/>
              <a:gd name="connsiteY76" fmla="*/ 2320214 h 6858000"/>
              <a:gd name="connsiteX77" fmla="*/ 6891885 w 7918980"/>
              <a:gd name="connsiteY77" fmla="*/ 2417011 h 6858000"/>
              <a:gd name="connsiteX78" fmla="*/ 6884970 w 7918980"/>
              <a:gd name="connsiteY78" fmla="*/ 2454207 h 6858000"/>
              <a:gd name="connsiteX79" fmla="*/ 6882954 w 7918980"/>
              <a:gd name="connsiteY79" fmla="*/ 2487203 h 6858000"/>
              <a:gd name="connsiteX80" fmla="*/ 6871484 w 7918980"/>
              <a:gd name="connsiteY80" fmla="*/ 2512282 h 6858000"/>
              <a:gd name="connsiteX81" fmla="*/ 6872496 w 7918980"/>
              <a:gd name="connsiteY81" fmla="*/ 2514318 h 6858000"/>
              <a:gd name="connsiteX82" fmla="*/ 6898111 w 7918980"/>
              <a:gd name="connsiteY82" fmla="*/ 2574334 h 6858000"/>
              <a:gd name="connsiteX83" fmla="*/ 6897017 w 7918980"/>
              <a:gd name="connsiteY83" fmla="*/ 2579877 h 6858000"/>
              <a:gd name="connsiteX84" fmla="*/ 6897171 w 7918980"/>
              <a:gd name="connsiteY84" fmla="*/ 2608928 h 6858000"/>
              <a:gd name="connsiteX85" fmla="*/ 6896584 w 7918980"/>
              <a:gd name="connsiteY85" fmla="*/ 2613111 h 6858000"/>
              <a:gd name="connsiteX86" fmla="*/ 6888164 w 7918980"/>
              <a:gd name="connsiteY86" fmla="*/ 2621996 h 6858000"/>
              <a:gd name="connsiteX87" fmla="*/ 6890652 w 7918980"/>
              <a:gd name="connsiteY87" fmla="*/ 2634265 h 6858000"/>
              <a:gd name="connsiteX88" fmla="*/ 6882034 w 7918980"/>
              <a:gd name="connsiteY88" fmla="*/ 2647237 h 6858000"/>
              <a:gd name="connsiteX89" fmla="*/ 6888195 w 7918980"/>
              <a:gd name="connsiteY89" fmla="*/ 2650786 h 6858000"/>
              <a:gd name="connsiteX90" fmla="*/ 6894052 w 7918980"/>
              <a:gd name="connsiteY90" fmla="*/ 2661993 h 6858000"/>
              <a:gd name="connsiteX91" fmla="*/ 6885953 w 7918980"/>
              <a:gd name="connsiteY91" fmla="*/ 2670949 h 6858000"/>
              <a:gd name="connsiteX92" fmla="*/ 6880156 w 7918980"/>
              <a:gd name="connsiteY92" fmla="*/ 2690255 h 6858000"/>
              <a:gd name="connsiteX93" fmla="*/ 6881009 w 7918980"/>
              <a:gd name="connsiteY93" fmla="*/ 2695683 h 6858000"/>
              <a:gd name="connsiteX94" fmla="*/ 6870001 w 7918980"/>
              <a:gd name="connsiteY94" fmla="*/ 2713964 h 6858000"/>
              <a:gd name="connsiteX95" fmla="*/ 6864441 w 7918980"/>
              <a:gd name="connsiteY95" fmla="*/ 2730175 h 6858000"/>
              <a:gd name="connsiteX96" fmla="*/ 6875107 w 7918980"/>
              <a:gd name="connsiteY96" fmla="*/ 2763497 h 6858000"/>
              <a:gd name="connsiteX97" fmla="*/ 6837349 w 7918980"/>
              <a:gd name="connsiteY97" fmla="*/ 3051539 h 6858000"/>
              <a:gd name="connsiteX98" fmla="*/ 6835698 w 7918980"/>
              <a:gd name="connsiteY98" fmla="*/ 3060333 h 6858000"/>
              <a:gd name="connsiteX99" fmla="*/ 6837785 w 7918980"/>
              <a:gd name="connsiteY99" fmla="*/ 3065434 h 6858000"/>
              <a:gd name="connsiteX100" fmla="*/ 6834476 w 7918980"/>
              <a:gd name="connsiteY100" fmla="*/ 3066836 h 6858000"/>
              <a:gd name="connsiteX101" fmla="*/ 6831096 w 7918980"/>
              <a:gd name="connsiteY101" fmla="*/ 3084834 h 6858000"/>
              <a:gd name="connsiteX102" fmla="*/ 6831305 w 7918980"/>
              <a:gd name="connsiteY102" fmla="*/ 3097259 h 6858000"/>
              <a:gd name="connsiteX103" fmla="*/ 6828050 w 7918980"/>
              <a:gd name="connsiteY103" fmla="*/ 3101053 h 6858000"/>
              <a:gd name="connsiteX104" fmla="*/ 6827093 w 7918980"/>
              <a:gd name="connsiteY104" fmla="*/ 3106151 h 6858000"/>
              <a:gd name="connsiteX105" fmla="*/ 6833251 w 7918980"/>
              <a:gd name="connsiteY105" fmla="*/ 3116747 h 6858000"/>
              <a:gd name="connsiteX106" fmla="*/ 6825921 w 7918980"/>
              <a:gd name="connsiteY106" fmla="*/ 3151828 h 6858000"/>
              <a:gd name="connsiteX107" fmla="*/ 6825863 w 7918980"/>
              <a:gd name="connsiteY107" fmla="*/ 3180546 h 6858000"/>
              <a:gd name="connsiteX108" fmla="*/ 6839691 w 7918980"/>
              <a:gd name="connsiteY108" fmla="*/ 3258677 h 6858000"/>
              <a:gd name="connsiteX109" fmla="*/ 6840898 w 7918980"/>
              <a:gd name="connsiteY109" fmla="*/ 3262610 h 6858000"/>
              <a:gd name="connsiteX110" fmla="*/ 6834652 w 7918980"/>
              <a:gd name="connsiteY110" fmla="*/ 3277179 h 6858000"/>
              <a:gd name="connsiteX111" fmla="*/ 6832324 w 7918980"/>
              <a:gd name="connsiteY111" fmla="*/ 3278130 h 6858000"/>
              <a:gd name="connsiteX112" fmla="*/ 6849750 w 7918980"/>
              <a:gd name="connsiteY112" fmla="*/ 3325671 h 6858000"/>
              <a:gd name="connsiteX113" fmla="*/ 6847551 w 7918980"/>
              <a:gd name="connsiteY113" fmla="*/ 3332072 h 6858000"/>
              <a:gd name="connsiteX114" fmla="*/ 6864685 w 7918980"/>
              <a:gd name="connsiteY114" fmla="*/ 3362948 h 6858000"/>
              <a:gd name="connsiteX115" fmla="*/ 6870457 w 7918980"/>
              <a:gd name="connsiteY115" fmla="*/ 3378959 h 6858000"/>
              <a:gd name="connsiteX116" fmla="*/ 6883738 w 7918980"/>
              <a:gd name="connsiteY116" fmla="*/ 3407057 h 6858000"/>
              <a:gd name="connsiteX117" fmla="*/ 6881948 w 7918980"/>
              <a:gd name="connsiteY117" fmla="*/ 3409825 h 6858000"/>
              <a:gd name="connsiteX118" fmla="*/ 6885647 w 7918980"/>
              <a:gd name="connsiteY118" fmla="*/ 3415218 h 6858000"/>
              <a:gd name="connsiteX119" fmla="*/ 6883908 w 7918980"/>
              <a:gd name="connsiteY119" fmla="*/ 3419880 h 6858000"/>
              <a:gd name="connsiteX120" fmla="*/ 6885903 w 7918980"/>
              <a:gd name="connsiteY120" fmla="*/ 3424545 h 6858000"/>
              <a:gd name="connsiteX121" fmla="*/ 6887603 w 7918980"/>
              <a:gd name="connsiteY121" fmla="*/ 3476412 h 6858000"/>
              <a:gd name="connsiteX122" fmla="*/ 6892664 w 7918980"/>
              <a:gd name="connsiteY122" fmla="*/ 3486850 h 6858000"/>
              <a:gd name="connsiteX123" fmla="*/ 6886319 w 7918980"/>
              <a:gd name="connsiteY123" fmla="*/ 3496391 h 6858000"/>
              <a:gd name="connsiteX124" fmla="*/ 6893119 w 7918980"/>
              <a:gd name="connsiteY124" fmla="*/ 3531201 h 6858000"/>
              <a:gd name="connsiteX125" fmla="*/ 6902876 w 7918980"/>
              <a:gd name="connsiteY125" fmla="*/ 3542019 h 6858000"/>
              <a:gd name="connsiteX126" fmla="*/ 6910520 w 7918980"/>
              <a:gd name="connsiteY126" fmla="*/ 3552249 h 6858000"/>
              <a:gd name="connsiteX127" fmla="*/ 6910882 w 7918980"/>
              <a:gd name="connsiteY127" fmla="*/ 3553678 h 6858000"/>
              <a:gd name="connsiteX128" fmla="*/ 6914489 w 7918980"/>
              <a:gd name="connsiteY128" fmla="*/ 3568021 h 6858000"/>
              <a:gd name="connsiteX129" fmla="*/ 6914914 w 7918980"/>
              <a:gd name="connsiteY129" fmla="*/ 3569719 h 6858000"/>
              <a:gd name="connsiteX130" fmla="*/ 6912342 w 7918980"/>
              <a:gd name="connsiteY130" fmla="*/ 3586412 h 6858000"/>
              <a:gd name="connsiteX131" fmla="*/ 6915338 w 7918980"/>
              <a:gd name="connsiteY131" fmla="*/ 3597336 h 6858000"/>
              <a:gd name="connsiteX132" fmla="*/ 6907234 w 7918980"/>
              <a:gd name="connsiteY132" fmla="*/ 3606007 h 6858000"/>
              <a:gd name="connsiteX133" fmla="*/ 6907261 w 7918980"/>
              <a:gd name="connsiteY133" fmla="*/ 3641228 h 6858000"/>
              <a:gd name="connsiteX134" fmla="*/ 6914828 w 7918980"/>
              <a:gd name="connsiteY134" fmla="*/ 3653088 h 6858000"/>
              <a:gd name="connsiteX135" fmla="*/ 6920416 w 7918980"/>
              <a:gd name="connsiteY135" fmla="*/ 3664114 h 6858000"/>
              <a:gd name="connsiteX136" fmla="*/ 6920498 w 7918980"/>
              <a:gd name="connsiteY136" fmla="*/ 3665569 h 6858000"/>
              <a:gd name="connsiteX137" fmla="*/ 6922809 w 7918980"/>
              <a:gd name="connsiteY137" fmla="*/ 3707357 h 6858000"/>
              <a:gd name="connsiteX138" fmla="*/ 6937676 w 7918980"/>
              <a:gd name="connsiteY138" fmla="*/ 3778166 h 6858000"/>
              <a:gd name="connsiteX139" fmla="*/ 6958359 w 7918980"/>
              <a:gd name="connsiteY139" fmla="*/ 3878222 h 6858000"/>
              <a:gd name="connsiteX140" fmla="*/ 6953118 w 7918980"/>
              <a:gd name="connsiteY140" fmla="*/ 4048117 h 6858000"/>
              <a:gd name="connsiteX141" fmla="*/ 6913020 w 7918980"/>
              <a:gd name="connsiteY141" fmla="*/ 4219510 h 6858000"/>
              <a:gd name="connsiteX142" fmla="*/ 6915792 w 7918980"/>
              <a:gd name="connsiteY142" fmla="*/ 4411258 h 6858000"/>
              <a:gd name="connsiteX143" fmla="*/ 6907579 w 7918980"/>
              <a:gd name="connsiteY143" fmla="*/ 4488531 h 6858000"/>
              <a:gd name="connsiteX144" fmla="*/ 6907052 w 7918980"/>
              <a:gd name="connsiteY144" fmla="*/ 4539168 h 6858000"/>
              <a:gd name="connsiteX145" fmla="*/ 6891916 w 7918980"/>
              <a:gd name="connsiteY145" fmla="*/ 4625153 h 6858000"/>
              <a:gd name="connsiteX146" fmla="*/ 6882094 w 7918980"/>
              <a:gd name="connsiteY146" fmla="*/ 4733115 h 6858000"/>
              <a:gd name="connsiteX147" fmla="*/ 6860189 w 7918980"/>
              <a:gd name="connsiteY147" fmla="*/ 4844323 h 6858000"/>
              <a:gd name="connsiteX148" fmla="*/ 6843618 w 7918980"/>
              <a:gd name="connsiteY148" fmla="*/ 4877992 h 6858000"/>
              <a:gd name="connsiteX149" fmla="*/ 6829393 w 7918980"/>
              <a:gd name="connsiteY149" fmla="*/ 4925805 h 6858000"/>
              <a:gd name="connsiteX150" fmla="*/ 6794017 w 7918980"/>
              <a:gd name="connsiteY150" fmla="*/ 5009272 h 6858000"/>
              <a:gd name="connsiteX151" fmla="*/ 6786085 w 7918980"/>
              <a:gd name="connsiteY151" fmla="*/ 5111369 h 6858000"/>
              <a:gd name="connsiteX152" fmla="*/ 6799321 w 7918980"/>
              <a:gd name="connsiteY152" fmla="*/ 5210876 h 6858000"/>
              <a:gd name="connsiteX153" fmla="*/ 6803597 w 7918980"/>
              <a:gd name="connsiteY153" fmla="*/ 5269726 h 6858000"/>
              <a:gd name="connsiteX154" fmla="*/ 6820713 w 7918980"/>
              <a:gd name="connsiteY154" fmla="*/ 5464225 h 6858000"/>
              <a:gd name="connsiteX155" fmla="*/ 6824380 w 7918980"/>
              <a:gd name="connsiteY155" fmla="*/ 5594585 h 6858000"/>
              <a:gd name="connsiteX156" fmla="*/ 6806680 w 7918980"/>
              <a:gd name="connsiteY156" fmla="*/ 5667896 h 6858000"/>
              <a:gd name="connsiteX157" fmla="*/ 6791486 w 7918980"/>
              <a:gd name="connsiteY157" fmla="*/ 5769225 h 6858000"/>
              <a:gd name="connsiteX158" fmla="*/ 6792745 w 7918980"/>
              <a:gd name="connsiteY158" fmla="*/ 5823324 h 6858000"/>
              <a:gd name="connsiteX159" fmla="*/ 6789109 w 7918980"/>
              <a:gd name="connsiteY159" fmla="*/ 5862699 h 6858000"/>
              <a:gd name="connsiteX160" fmla="*/ 6793675 w 7918980"/>
              <a:gd name="connsiteY160" fmla="*/ 5906467 h 6858000"/>
              <a:gd name="connsiteX161" fmla="*/ 6814548 w 7918980"/>
              <a:gd name="connsiteY161" fmla="*/ 5939847 h 6858000"/>
              <a:gd name="connsiteX162" fmla="*/ 6809795 w 7918980"/>
              <a:gd name="connsiteY162" fmla="*/ 5973994 h 6858000"/>
              <a:gd name="connsiteX163" fmla="*/ 6810756 w 7918980"/>
              <a:gd name="connsiteY163" fmla="*/ 6089693 h 6858000"/>
              <a:gd name="connsiteX164" fmla="*/ 6814601 w 7918980"/>
              <a:gd name="connsiteY164" fmla="*/ 6224938 h 6858000"/>
              <a:gd name="connsiteX165" fmla="*/ 6840137 w 7918980"/>
              <a:gd name="connsiteY165" fmla="*/ 6370251 h 6858000"/>
              <a:gd name="connsiteX166" fmla="*/ 6863777 w 7918980"/>
              <a:gd name="connsiteY166" fmla="*/ 6541313 h 6858000"/>
              <a:gd name="connsiteX167" fmla="*/ 6868355 w 7918980"/>
              <a:gd name="connsiteY167" fmla="*/ 6640957 h 6858000"/>
              <a:gd name="connsiteX168" fmla="*/ 6881422 w 7918980"/>
              <a:gd name="connsiteY168" fmla="*/ 6705297 h 6858000"/>
              <a:gd name="connsiteX169" fmla="*/ 6894105 w 7918980"/>
              <a:gd name="connsiteY169" fmla="*/ 6759582 h 6858000"/>
              <a:gd name="connsiteX170" fmla="*/ 6892152 w 7918980"/>
              <a:gd name="connsiteY170" fmla="*/ 6817746 h 6858000"/>
              <a:gd name="connsiteX171" fmla="*/ 6895302 w 7918980"/>
              <a:gd name="connsiteY171" fmla="*/ 6843646 h 6858000"/>
              <a:gd name="connsiteX172" fmla="*/ 6914368 w 7918980"/>
              <a:gd name="connsiteY172" fmla="*/ 6857998 h 6858000"/>
              <a:gd name="connsiteX173" fmla="*/ 7549620 w 7918980"/>
              <a:gd name="connsiteY173" fmla="*/ 6857998 h 6858000"/>
              <a:gd name="connsiteX174" fmla="*/ 7918980 w 7918980"/>
              <a:gd name="connsiteY174" fmla="*/ 6857998 h 6858000"/>
              <a:gd name="connsiteX175" fmla="*/ 7918980 w 7918980"/>
              <a:gd name="connsiteY175" fmla="*/ 6858000 h 6858000"/>
              <a:gd name="connsiteX176" fmla="*/ 7549620 w 7918980"/>
              <a:gd name="connsiteY176" fmla="*/ 6858000 h 6858000"/>
              <a:gd name="connsiteX177" fmla="*/ 6658851 w 7918980"/>
              <a:gd name="connsiteY177" fmla="*/ 6858000 h 6858000"/>
              <a:gd name="connsiteX178" fmla="*/ 2092387 w 7918980"/>
              <a:gd name="connsiteY178" fmla="*/ 6858000 h 6858000"/>
              <a:gd name="connsiteX179" fmla="*/ 1822980 w 7918980"/>
              <a:gd name="connsiteY179" fmla="*/ 6858000 h 6858000"/>
              <a:gd name="connsiteX180" fmla="*/ 727500 w 7918980"/>
              <a:gd name="connsiteY180" fmla="*/ 6858000 h 6858000"/>
              <a:gd name="connsiteX181" fmla="*/ 504457 w 7918980"/>
              <a:gd name="connsiteY181" fmla="*/ 6858000 h 6858000"/>
              <a:gd name="connsiteX182" fmla="*/ 0 w 7918980"/>
              <a:gd name="connsiteY182" fmla="*/ 685800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49577 w 7918980"/>
              <a:gd name="connsiteY69" fmla="*/ 2024270 h 6858000"/>
              <a:gd name="connsiteX70" fmla="*/ 6942508 w 7918980"/>
              <a:gd name="connsiteY70" fmla="*/ 2107942 h 6858000"/>
              <a:gd name="connsiteX71" fmla="*/ 6933336 w 7918980"/>
              <a:gd name="connsiteY71" fmla="*/ 2193455 h 6858000"/>
              <a:gd name="connsiteX72" fmla="*/ 6927972 w 7918980"/>
              <a:gd name="connsiteY72" fmla="*/ 2260088 h 6858000"/>
              <a:gd name="connsiteX73" fmla="*/ 6909058 w 7918980"/>
              <a:gd name="connsiteY73" fmla="*/ 2296008 h 6858000"/>
              <a:gd name="connsiteX74" fmla="*/ 6901810 w 7918980"/>
              <a:gd name="connsiteY74" fmla="*/ 2305564 h 6858000"/>
              <a:gd name="connsiteX75" fmla="*/ 6904482 w 7918980"/>
              <a:gd name="connsiteY75" fmla="*/ 2320214 h 6858000"/>
              <a:gd name="connsiteX76" fmla="*/ 6891885 w 7918980"/>
              <a:gd name="connsiteY76" fmla="*/ 2417011 h 6858000"/>
              <a:gd name="connsiteX77" fmla="*/ 6884970 w 7918980"/>
              <a:gd name="connsiteY77" fmla="*/ 2454207 h 6858000"/>
              <a:gd name="connsiteX78" fmla="*/ 6882954 w 7918980"/>
              <a:gd name="connsiteY78" fmla="*/ 2487203 h 6858000"/>
              <a:gd name="connsiteX79" fmla="*/ 6871484 w 7918980"/>
              <a:gd name="connsiteY79" fmla="*/ 2512282 h 6858000"/>
              <a:gd name="connsiteX80" fmla="*/ 6872496 w 7918980"/>
              <a:gd name="connsiteY80" fmla="*/ 2514318 h 6858000"/>
              <a:gd name="connsiteX81" fmla="*/ 6898111 w 7918980"/>
              <a:gd name="connsiteY81" fmla="*/ 2574334 h 6858000"/>
              <a:gd name="connsiteX82" fmla="*/ 6897017 w 7918980"/>
              <a:gd name="connsiteY82" fmla="*/ 2579877 h 6858000"/>
              <a:gd name="connsiteX83" fmla="*/ 6897171 w 7918980"/>
              <a:gd name="connsiteY83" fmla="*/ 2608928 h 6858000"/>
              <a:gd name="connsiteX84" fmla="*/ 6896584 w 7918980"/>
              <a:gd name="connsiteY84" fmla="*/ 2613111 h 6858000"/>
              <a:gd name="connsiteX85" fmla="*/ 6888164 w 7918980"/>
              <a:gd name="connsiteY85" fmla="*/ 2621996 h 6858000"/>
              <a:gd name="connsiteX86" fmla="*/ 6890652 w 7918980"/>
              <a:gd name="connsiteY86" fmla="*/ 2634265 h 6858000"/>
              <a:gd name="connsiteX87" fmla="*/ 6882034 w 7918980"/>
              <a:gd name="connsiteY87" fmla="*/ 2647237 h 6858000"/>
              <a:gd name="connsiteX88" fmla="*/ 6888195 w 7918980"/>
              <a:gd name="connsiteY88" fmla="*/ 2650786 h 6858000"/>
              <a:gd name="connsiteX89" fmla="*/ 6894052 w 7918980"/>
              <a:gd name="connsiteY89" fmla="*/ 2661993 h 6858000"/>
              <a:gd name="connsiteX90" fmla="*/ 6885953 w 7918980"/>
              <a:gd name="connsiteY90" fmla="*/ 2670949 h 6858000"/>
              <a:gd name="connsiteX91" fmla="*/ 6880156 w 7918980"/>
              <a:gd name="connsiteY91" fmla="*/ 2690255 h 6858000"/>
              <a:gd name="connsiteX92" fmla="*/ 6881009 w 7918980"/>
              <a:gd name="connsiteY92" fmla="*/ 2695683 h 6858000"/>
              <a:gd name="connsiteX93" fmla="*/ 6870001 w 7918980"/>
              <a:gd name="connsiteY93" fmla="*/ 2713964 h 6858000"/>
              <a:gd name="connsiteX94" fmla="*/ 6864441 w 7918980"/>
              <a:gd name="connsiteY94" fmla="*/ 2730175 h 6858000"/>
              <a:gd name="connsiteX95" fmla="*/ 6875107 w 7918980"/>
              <a:gd name="connsiteY95" fmla="*/ 2763497 h 6858000"/>
              <a:gd name="connsiteX96" fmla="*/ 6837349 w 7918980"/>
              <a:gd name="connsiteY96" fmla="*/ 3051539 h 6858000"/>
              <a:gd name="connsiteX97" fmla="*/ 6835698 w 7918980"/>
              <a:gd name="connsiteY97" fmla="*/ 3060333 h 6858000"/>
              <a:gd name="connsiteX98" fmla="*/ 6837785 w 7918980"/>
              <a:gd name="connsiteY98" fmla="*/ 3065434 h 6858000"/>
              <a:gd name="connsiteX99" fmla="*/ 6834476 w 7918980"/>
              <a:gd name="connsiteY99" fmla="*/ 3066836 h 6858000"/>
              <a:gd name="connsiteX100" fmla="*/ 6831096 w 7918980"/>
              <a:gd name="connsiteY100" fmla="*/ 3084834 h 6858000"/>
              <a:gd name="connsiteX101" fmla="*/ 6831305 w 7918980"/>
              <a:gd name="connsiteY101" fmla="*/ 3097259 h 6858000"/>
              <a:gd name="connsiteX102" fmla="*/ 6828050 w 7918980"/>
              <a:gd name="connsiteY102" fmla="*/ 3101053 h 6858000"/>
              <a:gd name="connsiteX103" fmla="*/ 6827093 w 7918980"/>
              <a:gd name="connsiteY103" fmla="*/ 3106151 h 6858000"/>
              <a:gd name="connsiteX104" fmla="*/ 6833251 w 7918980"/>
              <a:gd name="connsiteY104" fmla="*/ 3116747 h 6858000"/>
              <a:gd name="connsiteX105" fmla="*/ 6825921 w 7918980"/>
              <a:gd name="connsiteY105" fmla="*/ 3151828 h 6858000"/>
              <a:gd name="connsiteX106" fmla="*/ 6825863 w 7918980"/>
              <a:gd name="connsiteY106" fmla="*/ 3180546 h 6858000"/>
              <a:gd name="connsiteX107" fmla="*/ 6839691 w 7918980"/>
              <a:gd name="connsiteY107" fmla="*/ 3258677 h 6858000"/>
              <a:gd name="connsiteX108" fmla="*/ 6840898 w 7918980"/>
              <a:gd name="connsiteY108" fmla="*/ 3262610 h 6858000"/>
              <a:gd name="connsiteX109" fmla="*/ 6834652 w 7918980"/>
              <a:gd name="connsiteY109" fmla="*/ 3277179 h 6858000"/>
              <a:gd name="connsiteX110" fmla="*/ 6832324 w 7918980"/>
              <a:gd name="connsiteY110" fmla="*/ 3278130 h 6858000"/>
              <a:gd name="connsiteX111" fmla="*/ 6849750 w 7918980"/>
              <a:gd name="connsiteY111" fmla="*/ 3325671 h 6858000"/>
              <a:gd name="connsiteX112" fmla="*/ 6847551 w 7918980"/>
              <a:gd name="connsiteY112" fmla="*/ 3332072 h 6858000"/>
              <a:gd name="connsiteX113" fmla="*/ 6864685 w 7918980"/>
              <a:gd name="connsiteY113" fmla="*/ 3362948 h 6858000"/>
              <a:gd name="connsiteX114" fmla="*/ 6870457 w 7918980"/>
              <a:gd name="connsiteY114" fmla="*/ 3378959 h 6858000"/>
              <a:gd name="connsiteX115" fmla="*/ 6883738 w 7918980"/>
              <a:gd name="connsiteY115" fmla="*/ 3407057 h 6858000"/>
              <a:gd name="connsiteX116" fmla="*/ 6881948 w 7918980"/>
              <a:gd name="connsiteY116" fmla="*/ 3409825 h 6858000"/>
              <a:gd name="connsiteX117" fmla="*/ 6885647 w 7918980"/>
              <a:gd name="connsiteY117" fmla="*/ 3415218 h 6858000"/>
              <a:gd name="connsiteX118" fmla="*/ 6883908 w 7918980"/>
              <a:gd name="connsiteY118" fmla="*/ 3419880 h 6858000"/>
              <a:gd name="connsiteX119" fmla="*/ 6885903 w 7918980"/>
              <a:gd name="connsiteY119" fmla="*/ 3424545 h 6858000"/>
              <a:gd name="connsiteX120" fmla="*/ 6887603 w 7918980"/>
              <a:gd name="connsiteY120" fmla="*/ 3476412 h 6858000"/>
              <a:gd name="connsiteX121" fmla="*/ 6892664 w 7918980"/>
              <a:gd name="connsiteY121" fmla="*/ 3486850 h 6858000"/>
              <a:gd name="connsiteX122" fmla="*/ 6886319 w 7918980"/>
              <a:gd name="connsiteY122" fmla="*/ 3496391 h 6858000"/>
              <a:gd name="connsiteX123" fmla="*/ 6893119 w 7918980"/>
              <a:gd name="connsiteY123" fmla="*/ 3531201 h 6858000"/>
              <a:gd name="connsiteX124" fmla="*/ 6902876 w 7918980"/>
              <a:gd name="connsiteY124" fmla="*/ 3542019 h 6858000"/>
              <a:gd name="connsiteX125" fmla="*/ 6910520 w 7918980"/>
              <a:gd name="connsiteY125" fmla="*/ 3552249 h 6858000"/>
              <a:gd name="connsiteX126" fmla="*/ 6910882 w 7918980"/>
              <a:gd name="connsiteY126" fmla="*/ 3553678 h 6858000"/>
              <a:gd name="connsiteX127" fmla="*/ 6914489 w 7918980"/>
              <a:gd name="connsiteY127" fmla="*/ 3568021 h 6858000"/>
              <a:gd name="connsiteX128" fmla="*/ 6914914 w 7918980"/>
              <a:gd name="connsiteY128" fmla="*/ 3569719 h 6858000"/>
              <a:gd name="connsiteX129" fmla="*/ 6912342 w 7918980"/>
              <a:gd name="connsiteY129" fmla="*/ 3586412 h 6858000"/>
              <a:gd name="connsiteX130" fmla="*/ 6915338 w 7918980"/>
              <a:gd name="connsiteY130" fmla="*/ 3597336 h 6858000"/>
              <a:gd name="connsiteX131" fmla="*/ 6907234 w 7918980"/>
              <a:gd name="connsiteY131" fmla="*/ 3606007 h 6858000"/>
              <a:gd name="connsiteX132" fmla="*/ 6907261 w 7918980"/>
              <a:gd name="connsiteY132" fmla="*/ 3641228 h 6858000"/>
              <a:gd name="connsiteX133" fmla="*/ 6914828 w 7918980"/>
              <a:gd name="connsiteY133" fmla="*/ 3653088 h 6858000"/>
              <a:gd name="connsiteX134" fmla="*/ 6920416 w 7918980"/>
              <a:gd name="connsiteY134" fmla="*/ 3664114 h 6858000"/>
              <a:gd name="connsiteX135" fmla="*/ 6920498 w 7918980"/>
              <a:gd name="connsiteY135" fmla="*/ 3665569 h 6858000"/>
              <a:gd name="connsiteX136" fmla="*/ 6922809 w 7918980"/>
              <a:gd name="connsiteY136" fmla="*/ 3707357 h 6858000"/>
              <a:gd name="connsiteX137" fmla="*/ 6937676 w 7918980"/>
              <a:gd name="connsiteY137" fmla="*/ 3778166 h 6858000"/>
              <a:gd name="connsiteX138" fmla="*/ 6958359 w 7918980"/>
              <a:gd name="connsiteY138" fmla="*/ 3878222 h 6858000"/>
              <a:gd name="connsiteX139" fmla="*/ 6953118 w 7918980"/>
              <a:gd name="connsiteY139" fmla="*/ 4048117 h 6858000"/>
              <a:gd name="connsiteX140" fmla="*/ 6913020 w 7918980"/>
              <a:gd name="connsiteY140" fmla="*/ 4219510 h 6858000"/>
              <a:gd name="connsiteX141" fmla="*/ 6915792 w 7918980"/>
              <a:gd name="connsiteY141" fmla="*/ 4411258 h 6858000"/>
              <a:gd name="connsiteX142" fmla="*/ 6907579 w 7918980"/>
              <a:gd name="connsiteY142" fmla="*/ 4488531 h 6858000"/>
              <a:gd name="connsiteX143" fmla="*/ 6907052 w 7918980"/>
              <a:gd name="connsiteY143" fmla="*/ 4539168 h 6858000"/>
              <a:gd name="connsiteX144" fmla="*/ 6891916 w 7918980"/>
              <a:gd name="connsiteY144" fmla="*/ 4625153 h 6858000"/>
              <a:gd name="connsiteX145" fmla="*/ 6882094 w 7918980"/>
              <a:gd name="connsiteY145" fmla="*/ 4733115 h 6858000"/>
              <a:gd name="connsiteX146" fmla="*/ 6860189 w 7918980"/>
              <a:gd name="connsiteY146" fmla="*/ 4844323 h 6858000"/>
              <a:gd name="connsiteX147" fmla="*/ 6843618 w 7918980"/>
              <a:gd name="connsiteY147" fmla="*/ 4877992 h 6858000"/>
              <a:gd name="connsiteX148" fmla="*/ 6829393 w 7918980"/>
              <a:gd name="connsiteY148" fmla="*/ 4925805 h 6858000"/>
              <a:gd name="connsiteX149" fmla="*/ 6794017 w 7918980"/>
              <a:gd name="connsiteY149" fmla="*/ 5009272 h 6858000"/>
              <a:gd name="connsiteX150" fmla="*/ 6786085 w 7918980"/>
              <a:gd name="connsiteY150" fmla="*/ 5111369 h 6858000"/>
              <a:gd name="connsiteX151" fmla="*/ 6799321 w 7918980"/>
              <a:gd name="connsiteY151" fmla="*/ 5210876 h 6858000"/>
              <a:gd name="connsiteX152" fmla="*/ 6803597 w 7918980"/>
              <a:gd name="connsiteY152" fmla="*/ 5269726 h 6858000"/>
              <a:gd name="connsiteX153" fmla="*/ 6820713 w 7918980"/>
              <a:gd name="connsiteY153" fmla="*/ 5464225 h 6858000"/>
              <a:gd name="connsiteX154" fmla="*/ 6824380 w 7918980"/>
              <a:gd name="connsiteY154" fmla="*/ 5594585 h 6858000"/>
              <a:gd name="connsiteX155" fmla="*/ 6806680 w 7918980"/>
              <a:gd name="connsiteY155" fmla="*/ 5667896 h 6858000"/>
              <a:gd name="connsiteX156" fmla="*/ 6791486 w 7918980"/>
              <a:gd name="connsiteY156" fmla="*/ 5769225 h 6858000"/>
              <a:gd name="connsiteX157" fmla="*/ 6792745 w 7918980"/>
              <a:gd name="connsiteY157" fmla="*/ 5823324 h 6858000"/>
              <a:gd name="connsiteX158" fmla="*/ 6789109 w 7918980"/>
              <a:gd name="connsiteY158" fmla="*/ 5862699 h 6858000"/>
              <a:gd name="connsiteX159" fmla="*/ 6793675 w 7918980"/>
              <a:gd name="connsiteY159" fmla="*/ 5906467 h 6858000"/>
              <a:gd name="connsiteX160" fmla="*/ 6814548 w 7918980"/>
              <a:gd name="connsiteY160" fmla="*/ 5939847 h 6858000"/>
              <a:gd name="connsiteX161" fmla="*/ 6809795 w 7918980"/>
              <a:gd name="connsiteY161" fmla="*/ 5973994 h 6858000"/>
              <a:gd name="connsiteX162" fmla="*/ 6810756 w 7918980"/>
              <a:gd name="connsiteY162" fmla="*/ 6089693 h 6858000"/>
              <a:gd name="connsiteX163" fmla="*/ 6814601 w 7918980"/>
              <a:gd name="connsiteY163" fmla="*/ 6224938 h 6858000"/>
              <a:gd name="connsiteX164" fmla="*/ 6840137 w 7918980"/>
              <a:gd name="connsiteY164" fmla="*/ 6370251 h 6858000"/>
              <a:gd name="connsiteX165" fmla="*/ 6863777 w 7918980"/>
              <a:gd name="connsiteY165" fmla="*/ 6541313 h 6858000"/>
              <a:gd name="connsiteX166" fmla="*/ 6868355 w 7918980"/>
              <a:gd name="connsiteY166" fmla="*/ 6640957 h 6858000"/>
              <a:gd name="connsiteX167" fmla="*/ 6881422 w 7918980"/>
              <a:gd name="connsiteY167" fmla="*/ 6705297 h 6858000"/>
              <a:gd name="connsiteX168" fmla="*/ 6894105 w 7918980"/>
              <a:gd name="connsiteY168" fmla="*/ 6759582 h 6858000"/>
              <a:gd name="connsiteX169" fmla="*/ 6892152 w 7918980"/>
              <a:gd name="connsiteY169" fmla="*/ 6817746 h 6858000"/>
              <a:gd name="connsiteX170" fmla="*/ 6895302 w 7918980"/>
              <a:gd name="connsiteY170" fmla="*/ 6843646 h 6858000"/>
              <a:gd name="connsiteX171" fmla="*/ 6914368 w 7918980"/>
              <a:gd name="connsiteY171" fmla="*/ 6857998 h 6858000"/>
              <a:gd name="connsiteX172" fmla="*/ 7549620 w 7918980"/>
              <a:gd name="connsiteY172" fmla="*/ 6857998 h 6858000"/>
              <a:gd name="connsiteX173" fmla="*/ 7918980 w 7918980"/>
              <a:gd name="connsiteY173" fmla="*/ 6857998 h 6858000"/>
              <a:gd name="connsiteX174" fmla="*/ 7918980 w 7918980"/>
              <a:gd name="connsiteY174" fmla="*/ 6858000 h 6858000"/>
              <a:gd name="connsiteX175" fmla="*/ 7549620 w 7918980"/>
              <a:gd name="connsiteY175" fmla="*/ 6858000 h 6858000"/>
              <a:gd name="connsiteX176" fmla="*/ 6658851 w 7918980"/>
              <a:gd name="connsiteY176" fmla="*/ 6858000 h 6858000"/>
              <a:gd name="connsiteX177" fmla="*/ 2092387 w 7918980"/>
              <a:gd name="connsiteY177" fmla="*/ 6858000 h 6858000"/>
              <a:gd name="connsiteX178" fmla="*/ 1822980 w 7918980"/>
              <a:gd name="connsiteY178" fmla="*/ 6858000 h 6858000"/>
              <a:gd name="connsiteX179" fmla="*/ 727500 w 7918980"/>
              <a:gd name="connsiteY179" fmla="*/ 6858000 h 6858000"/>
              <a:gd name="connsiteX180" fmla="*/ 504457 w 7918980"/>
              <a:gd name="connsiteY180" fmla="*/ 6858000 h 6858000"/>
              <a:gd name="connsiteX181" fmla="*/ 0 w 7918980"/>
              <a:gd name="connsiteY181" fmla="*/ 6858000 h 6858000"/>
              <a:gd name="connsiteX182" fmla="*/ 0 w 7918980"/>
              <a:gd name="connsiteY182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6985020 w 7918980"/>
              <a:gd name="connsiteY67" fmla="*/ 1967551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7918980" h="6858000">
                <a:moveTo>
                  <a:pt x="0" y="0"/>
                </a:moveTo>
                <a:lnTo>
                  <a:pt x="504457" y="0"/>
                </a:lnTo>
                <a:lnTo>
                  <a:pt x="727500" y="0"/>
                </a:lnTo>
                <a:lnTo>
                  <a:pt x="1822980" y="0"/>
                </a:lnTo>
                <a:lnTo>
                  <a:pt x="2092387" y="0"/>
                </a:lnTo>
                <a:lnTo>
                  <a:pt x="7076514" y="0"/>
                </a:lnTo>
                <a:lnTo>
                  <a:pt x="7264525" y="0"/>
                </a:lnTo>
                <a:lnTo>
                  <a:pt x="7390497" y="0"/>
                </a:lnTo>
                <a:lnTo>
                  <a:pt x="7389918" y="1705"/>
                </a:lnTo>
                <a:cubicBezTo>
                  <a:pt x="7386106" y="8440"/>
                  <a:pt x="7381092" y="13784"/>
                  <a:pt x="7374574" y="17287"/>
                </a:cubicBezTo>
                <a:cubicBezTo>
                  <a:pt x="7385344" y="82036"/>
                  <a:pt x="7333329" y="69804"/>
                  <a:pt x="7368621" y="130336"/>
                </a:cubicBezTo>
                <a:cubicBezTo>
                  <a:pt x="7349933" y="117589"/>
                  <a:pt x="7359958" y="162458"/>
                  <a:pt x="7361269" y="187093"/>
                </a:cubicBezTo>
                <a:cubicBezTo>
                  <a:pt x="7359185" y="226511"/>
                  <a:pt x="7368702" y="205530"/>
                  <a:pt x="7368770" y="265704"/>
                </a:cubicBezTo>
                <a:cubicBezTo>
                  <a:pt x="7365276" y="317533"/>
                  <a:pt x="7366793" y="325288"/>
                  <a:pt x="7365293" y="354566"/>
                </a:cubicBezTo>
                <a:lnTo>
                  <a:pt x="7347106" y="472000"/>
                </a:lnTo>
                <a:lnTo>
                  <a:pt x="7345150" y="473782"/>
                </a:lnTo>
                <a:cubicBezTo>
                  <a:pt x="7340827" y="482008"/>
                  <a:pt x="7341662" y="487340"/>
                  <a:pt x="7344778" y="491380"/>
                </a:cubicBezTo>
                <a:lnTo>
                  <a:pt x="7359399" y="531675"/>
                </a:lnTo>
                <a:lnTo>
                  <a:pt x="7356415" y="536015"/>
                </a:lnTo>
                <a:lnTo>
                  <a:pt x="7361068" y="572092"/>
                </a:lnTo>
                <a:lnTo>
                  <a:pt x="7359041" y="572511"/>
                </a:lnTo>
                <a:cubicBezTo>
                  <a:pt x="7354591" y="574271"/>
                  <a:pt x="7351509" y="577121"/>
                  <a:pt x="7351198" y="582332"/>
                </a:cubicBezTo>
                <a:cubicBezTo>
                  <a:pt x="7320982" y="573171"/>
                  <a:pt x="7339242" y="585107"/>
                  <a:pt x="7340991" y="601285"/>
                </a:cubicBezTo>
                <a:cubicBezTo>
                  <a:pt x="7331818" y="617831"/>
                  <a:pt x="7303664" y="666964"/>
                  <a:pt x="7296154" y="681608"/>
                </a:cubicBezTo>
                <a:cubicBezTo>
                  <a:pt x="7296082" y="684122"/>
                  <a:pt x="7296013" y="686637"/>
                  <a:pt x="7295943" y="689151"/>
                </a:cubicBezTo>
                <a:lnTo>
                  <a:pt x="7295465" y="689289"/>
                </a:lnTo>
                <a:cubicBezTo>
                  <a:pt x="7294414" y="690905"/>
                  <a:pt x="7293966" y="693376"/>
                  <a:pt x="7294306" y="697222"/>
                </a:cubicBezTo>
                <a:cubicBezTo>
                  <a:pt x="7294586" y="703992"/>
                  <a:pt x="7294864" y="710761"/>
                  <a:pt x="7295144" y="717531"/>
                </a:cubicBezTo>
                <a:lnTo>
                  <a:pt x="7291871" y="722494"/>
                </a:lnTo>
                <a:lnTo>
                  <a:pt x="7286061" y="724368"/>
                </a:lnTo>
                <a:lnTo>
                  <a:pt x="7269961" y="752692"/>
                </a:lnTo>
                <a:cubicBezTo>
                  <a:pt x="7277671" y="764380"/>
                  <a:pt x="7245699" y="808083"/>
                  <a:pt x="7240170" y="816346"/>
                </a:cubicBezTo>
                <a:lnTo>
                  <a:pt x="7211938" y="889417"/>
                </a:lnTo>
                <a:cubicBezTo>
                  <a:pt x="7143471" y="969963"/>
                  <a:pt x="7144887" y="1005331"/>
                  <a:pt x="7130024" y="1063288"/>
                </a:cubicBezTo>
                <a:cubicBezTo>
                  <a:pt x="7136312" y="1111028"/>
                  <a:pt x="7140076" y="1110140"/>
                  <a:pt x="7126817" y="1157176"/>
                </a:cubicBezTo>
                <a:cubicBezTo>
                  <a:pt x="7124083" y="1192124"/>
                  <a:pt x="7124864" y="1197232"/>
                  <a:pt x="7109474" y="1210776"/>
                </a:cubicBezTo>
                <a:lnTo>
                  <a:pt x="7105443" y="1301993"/>
                </a:lnTo>
                <a:lnTo>
                  <a:pt x="7075215" y="1360879"/>
                </a:lnTo>
                <a:lnTo>
                  <a:pt x="7067477" y="1404045"/>
                </a:lnTo>
                <a:lnTo>
                  <a:pt x="7046803" y="1429568"/>
                </a:lnTo>
                <a:lnTo>
                  <a:pt x="7047831" y="1430305"/>
                </a:lnTo>
                <a:cubicBezTo>
                  <a:pt x="7049677" y="1432466"/>
                  <a:pt x="7037718" y="1459891"/>
                  <a:pt x="7035374" y="1463304"/>
                </a:cubicBezTo>
                <a:cubicBezTo>
                  <a:pt x="7032892" y="1477394"/>
                  <a:pt x="7036007" y="1501295"/>
                  <a:pt x="7032938" y="1514846"/>
                </a:cubicBezTo>
                <a:lnTo>
                  <a:pt x="7029397" y="1519731"/>
                </a:lnTo>
                <a:lnTo>
                  <a:pt x="7029620" y="1519929"/>
                </a:lnTo>
                <a:cubicBezTo>
                  <a:pt x="7029470" y="1521210"/>
                  <a:pt x="7032690" y="1543635"/>
                  <a:pt x="7030612" y="1546022"/>
                </a:cubicBezTo>
                <a:lnTo>
                  <a:pt x="7035010" y="1578752"/>
                </a:lnTo>
                <a:cubicBezTo>
                  <a:pt x="7029127" y="1605585"/>
                  <a:pt x="7049361" y="1622803"/>
                  <a:pt x="7026513" y="1647555"/>
                </a:cubicBezTo>
                <a:cubicBezTo>
                  <a:pt x="7021108" y="1672675"/>
                  <a:pt x="7026193" y="1694404"/>
                  <a:pt x="7013857" y="1715685"/>
                </a:cubicBezTo>
                <a:cubicBezTo>
                  <a:pt x="7019795" y="1724301"/>
                  <a:pt x="7021078" y="1732435"/>
                  <a:pt x="7007215" y="1740358"/>
                </a:cubicBezTo>
                <a:cubicBezTo>
                  <a:pt x="7005605" y="1763793"/>
                  <a:pt x="7021348" y="1769422"/>
                  <a:pt x="7004455" y="1784314"/>
                </a:cubicBezTo>
                <a:cubicBezTo>
                  <a:pt x="7028967" y="1797417"/>
                  <a:pt x="7018226" y="1798221"/>
                  <a:pt x="7008825" y="1804434"/>
                </a:cubicBezTo>
                <a:lnTo>
                  <a:pt x="7008048" y="1805316"/>
                </a:lnTo>
                <a:lnTo>
                  <a:pt x="7011573" y="1807109"/>
                </a:lnTo>
                <a:lnTo>
                  <a:pt x="7008900" y="1821003"/>
                </a:lnTo>
                <a:lnTo>
                  <a:pt x="7006523" y="1824832"/>
                </a:lnTo>
                <a:cubicBezTo>
                  <a:pt x="7005264" y="1827468"/>
                  <a:pt x="7004917" y="1829219"/>
                  <a:pt x="7005215" y="1830429"/>
                </a:cubicBezTo>
                <a:lnTo>
                  <a:pt x="7005505" y="1830569"/>
                </a:lnTo>
                <a:lnTo>
                  <a:pt x="7003643" y="1835810"/>
                </a:lnTo>
                <a:cubicBezTo>
                  <a:pt x="6999759" y="1844665"/>
                  <a:pt x="6995277" y="1853278"/>
                  <a:pt x="6990432" y="1861483"/>
                </a:cubicBezTo>
                <a:cubicBezTo>
                  <a:pt x="7002807" y="1866643"/>
                  <a:pt x="6989768" y="1884999"/>
                  <a:pt x="6997246" y="1892417"/>
                </a:cubicBezTo>
                <a:lnTo>
                  <a:pt x="7012242" y="1895114"/>
                </a:lnTo>
                <a:lnTo>
                  <a:pt x="7010080" y="1899379"/>
                </a:lnTo>
                <a:lnTo>
                  <a:pt x="7003451" y="1907867"/>
                </a:lnTo>
                <a:cubicBezTo>
                  <a:pt x="7002589" y="1909162"/>
                  <a:pt x="7002627" y="1909994"/>
                  <a:pt x="7004341" y="1910265"/>
                </a:cubicBezTo>
                <a:cubicBezTo>
                  <a:pt x="7003975" y="1914884"/>
                  <a:pt x="7000873" y="1930292"/>
                  <a:pt x="7001248" y="1935584"/>
                </a:cubicBezTo>
                <a:lnTo>
                  <a:pt x="7006599" y="1942021"/>
                </a:lnTo>
                <a:lnTo>
                  <a:pt x="6985020" y="1967551"/>
                </a:lnTo>
                <a:lnTo>
                  <a:pt x="6949577" y="2024270"/>
                </a:lnTo>
                <a:lnTo>
                  <a:pt x="6942508" y="2107942"/>
                </a:lnTo>
                <a:cubicBezTo>
                  <a:pt x="6912270" y="2138038"/>
                  <a:pt x="6933395" y="2159228"/>
                  <a:pt x="6933336" y="2193455"/>
                </a:cubicBezTo>
                <a:cubicBezTo>
                  <a:pt x="6924282" y="2220953"/>
                  <a:pt x="6933361" y="2224200"/>
                  <a:pt x="6927972" y="2260088"/>
                </a:cubicBezTo>
                <a:cubicBezTo>
                  <a:pt x="6923728" y="2275916"/>
                  <a:pt x="6917037" y="2285645"/>
                  <a:pt x="6909058" y="2296008"/>
                </a:cubicBezTo>
                <a:lnTo>
                  <a:pt x="6901810" y="2305564"/>
                </a:lnTo>
                <a:lnTo>
                  <a:pt x="6904482" y="2320214"/>
                </a:lnTo>
                <a:cubicBezTo>
                  <a:pt x="6902155" y="2355906"/>
                  <a:pt x="6895137" y="2394678"/>
                  <a:pt x="6891885" y="2417011"/>
                </a:cubicBezTo>
                <a:cubicBezTo>
                  <a:pt x="6880976" y="2426377"/>
                  <a:pt x="6897848" y="2456509"/>
                  <a:pt x="6884970" y="2454207"/>
                </a:cubicBezTo>
                <a:cubicBezTo>
                  <a:pt x="6890753" y="2464947"/>
                  <a:pt x="6887930" y="2476105"/>
                  <a:pt x="6882954" y="2487203"/>
                </a:cubicBezTo>
                <a:lnTo>
                  <a:pt x="6871484" y="2512282"/>
                </a:lnTo>
                <a:lnTo>
                  <a:pt x="6872496" y="2514318"/>
                </a:lnTo>
                <a:lnTo>
                  <a:pt x="6898111" y="2574334"/>
                </a:lnTo>
                <a:lnTo>
                  <a:pt x="6897017" y="2579877"/>
                </a:lnTo>
                <a:cubicBezTo>
                  <a:pt x="6896861" y="2585644"/>
                  <a:pt x="6897245" y="2603388"/>
                  <a:pt x="6897171" y="2608928"/>
                </a:cubicBezTo>
                <a:cubicBezTo>
                  <a:pt x="6896975" y="2610322"/>
                  <a:pt x="6896780" y="2611717"/>
                  <a:pt x="6896584" y="2613111"/>
                </a:cubicBezTo>
                <a:lnTo>
                  <a:pt x="6888164" y="2621996"/>
                </a:lnTo>
                <a:lnTo>
                  <a:pt x="6890652" y="2634265"/>
                </a:lnTo>
                <a:lnTo>
                  <a:pt x="6882034" y="2647237"/>
                </a:lnTo>
                <a:cubicBezTo>
                  <a:pt x="6884287" y="2648158"/>
                  <a:pt x="6886365" y="2649356"/>
                  <a:pt x="6888195" y="2650786"/>
                </a:cubicBezTo>
                <a:lnTo>
                  <a:pt x="6894052" y="2661993"/>
                </a:lnTo>
                <a:lnTo>
                  <a:pt x="6885953" y="2670949"/>
                </a:lnTo>
                <a:cubicBezTo>
                  <a:pt x="6898507" y="2672007"/>
                  <a:pt x="6883930" y="2681695"/>
                  <a:pt x="6880156" y="2690255"/>
                </a:cubicBezTo>
                <a:lnTo>
                  <a:pt x="6881009" y="2695683"/>
                </a:lnTo>
                <a:lnTo>
                  <a:pt x="6870001" y="2713964"/>
                </a:lnTo>
                <a:lnTo>
                  <a:pt x="6864441" y="2730175"/>
                </a:lnTo>
                <a:lnTo>
                  <a:pt x="6875107" y="2763497"/>
                </a:lnTo>
                <a:lnTo>
                  <a:pt x="6837349" y="3051539"/>
                </a:lnTo>
                <a:lnTo>
                  <a:pt x="6835698" y="3060333"/>
                </a:lnTo>
                <a:lnTo>
                  <a:pt x="6837785" y="3065434"/>
                </a:lnTo>
                <a:lnTo>
                  <a:pt x="6834476" y="3066836"/>
                </a:lnTo>
                <a:lnTo>
                  <a:pt x="6831096" y="3084834"/>
                </a:lnTo>
                <a:cubicBezTo>
                  <a:pt x="6831166" y="3088976"/>
                  <a:pt x="6831235" y="3093117"/>
                  <a:pt x="6831305" y="3097259"/>
                </a:cubicBezTo>
                <a:lnTo>
                  <a:pt x="6828050" y="3101053"/>
                </a:lnTo>
                <a:lnTo>
                  <a:pt x="6827093" y="3106151"/>
                </a:lnTo>
                <a:lnTo>
                  <a:pt x="6833251" y="3116747"/>
                </a:lnTo>
                <a:cubicBezTo>
                  <a:pt x="6834765" y="3127646"/>
                  <a:pt x="6821739" y="3134084"/>
                  <a:pt x="6825921" y="3151828"/>
                </a:cubicBezTo>
                <a:cubicBezTo>
                  <a:pt x="6833244" y="3163902"/>
                  <a:pt x="6834336" y="3171780"/>
                  <a:pt x="6825863" y="3180546"/>
                </a:cubicBezTo>
                <a:cubicBezTo>
                  <a:pt x="6861566" y="3236545"/>
                  <a:pt x="6826703" y="3210316"/>
                  <a:pt x="6839691" y="3258677"/>
                </a:cubicBezTo>
                <a:lnTo>
                  <a:pt x="6840898" y="3262610"/>
                </a:lnTo>
                <a:lnTo>
                  <a:pt x="6834652" y="3277179"/>
                </a:lnTo>
                <a:lnTo>
                  <a:pt x="6832324" y="3278130"/>
                </a:lnTo>
                <a:lnTo>
                  <a:pt x="6849750" y="3325671"/>
                </a:lnTo>
                <a:lnTo>
                  <a:pt x="6847551" y="3332072"/>
                </a:lnTo>
                <a:lnTo>
                  <a:pt x="6864685" y="3362948"/>
                </a:lnTo>
                <a:lnTo>
                  <a:pt x="6870457" y="3378959"/>
                </a:lnTo>
                <a:lnTo>
                  <a:pt x="6883738" y="3407057"/>
                </a:lnTo>
                <a:lnTo>
                  <a:pt x="6881948" y="3409825"/>
                </a:lnTo>
                <a:lnTo>
                  <a:pt x="6885647" y="3415218"/>
                </a:lnTo>
                <a:lnTo>
                  <a:pt x="6883908" y="3419880"/>
                </a:lnTo>
                <a:lnTo>
                  <a:pt x="6885903" y="3424545"/>
                </a:lnTo>
                <a:cubicBezTo>
                  <a:pt x="6886517" y="3433967"/>
                  <a:pt x="6886474" y="3466028"/>
                  <a:pt x="6887603" y="3476412"/>
                </a:cubicBezTo>
                <a:lnTo>
                  <a:pt x="6892664" y="3486850"/>
                </a:lnTo>
                <a:lnTo>
                  <a:pt x="6886319" y="3496391"/>
                </a:lnTo>
                <a:lnTo>
                  <a:pt x="6893119" y="3531201"/>
                </a:lnTo>
                <a:lnTo>
                  <a:pt x="6902876" y="3542019"/>
                </a:lnTo>
                <a:lnTo>
                  <a:pt x="6910520" y="3552249"/>
                </a:lnTo>
                <a:cubicBezTo>
                  <a:pt x="6910641" y="3552725"/>
                  <a:pt x="6910761" y="3553202"/>
                  <a:pt x="6910882" y="3553678"/>
                </a:cubicBezTo>
                <a:lnTo>
                  <a:pt x="6914489" y="3568021"/>
                </a:lnTo>
                <a:lnTo>
                  <a:pt x="6914914" y="3569719"/>
                </a:lnTo>
                <a:lnTo>
                  <a:pt x="6912342" y="3586412"/>
                </a:lnTo>
                <a:lnTo>
                  <a:pt x="6915338" y="3597336"/>
                </a:lnTo>
                <a:lnTo>
                  <a:pt x="6907234" y="3606007"/>
                </a:lnTo>
                <a:cubicBezTo>
                  <a:pt x="6907242" y="3617747"/>
                  <a:pt x="6907253" y="3629488"/>
                  <a:pt x="6907261" y="3641228"/>
                </a:cubicBezTo>
                <a:lnTo>
                  <a:pt x="6914828" y="3653088"/>
                </a:lnTo>
                <a:lnTo>
                  <a:pt x="6920416" y="3664114"/>
                </a:lnTo>
                <a:cubicBezTo>
                  <a:pt x="6920443" y="3664599"/>
                  <a:pt x="6920471" y="3665084"/>
                  <a:pt x="6920498" y="3665569"/>
                </a:cubicBezTo>
                <a:cubicBezTo>
                  <a:pt x="6920895" y="3672776"/>
                  <a:pt x="6919946" y="3688591"/>
                  <a:pt x="6922809" y="3707357"/>
                </a:cubicBezTo>
                <a:cubicBezTo>
                  <a:pt x="6923485" y="3724716"/>
                  <a:pt x="6941058" y="3760234"/>
                  <a:pt x="6937676" y="3778166"/>
                </a:cubicBezTo>
                <a:cubicBezTo>
                  <a:pt x="6964607" y="3845122"/>
                  <a:pt x="6948407" y="3821305"/>
                  <a:pt x="6958359" y="3878222"/>
                </a:cubicBezTo>
                <a:cubicBezTo>
                  <a:pt x="6984499" y="3905047"/>
                  <a:pt x="6948397" y="4015047"/>
                  <a:pt x="6953118" y="4048117"/>
                </a:cubicBezTo>
                <a:cubicBezTo>
                  <a:pt x="6904784" y="4192084"/>
                  <a:pt x="6919242" y="4158987"/>
                  <a:pt x="6913020" y="4219510"/>
                </a:cubicBezTo>
                <a:cubicBezTo>
                  <a:pt x="6927533" y="4280033"/>
                  <a:pt x="6888360" y="4345686"/>
                  <a:pt x="6915792" y="4411258"/>
                </a:cubicBezTo>
                <a:cubicBezTo>
                  <a:pt x="6913610" y="4437329"/>
                  <a:pt x="6906858" y="4473140"/>
                  <a:pt x="6907579" y="4488531"/>
                </a:cubicBezTo>
                <a:cubicBezTo>
                  <a:pt x="6907403" y="4505410"/>
                  <a:pt x="6907228" y="4522289"/>
                  <a:pt x="6907052" y="4539168"/>
                </a:cubicBezTo>
                <a:cubicBezTo>
                  <a:pt x="6895094" y="4567830"/>
                  <a:pt x="6887285" y="4588197"/>
                  <a:pt x="6891916" y="4625153"/>
                </a:cubicBezTo>
                <a:cubicBezTo>
                  <a:pt x="6900413" y="4662889"/>
                  <a:pt x="6888879" y="4679357"/>
                  <a:pt x="6882094" y="4733115"/>
                </a:cubicBezTo>
                <a:cubicBezTo>
                  <a:pt x="6891667" y="4752352"/>
                  <a:pt x="6878350" y="4832308"/>
                  <a:pt x="6860189" y="4844323"/>
                </a:cubicBezTo>
                <a:cubicBezTo>
                  <a:pt x="6856424" y="4857054"/>
                  <a:pt x="6863174" y="4871554"/>
                  <a:pt x="6843618" y="4877992"/>
                </a:cubicBezTo>
                <a:cubicBezTo>
                  <a:pt x="6820131" y="4888353"/>
                  <a:pt x="6857398" y="4931200"/>
                  <a:pt x="6829393" y="4925805"/>
                </a:cubicBezTo>
                <a:cubicBezTo>
                  <a:pt x="6854944" y="4956261"/>
                  <a:pt x="6805820" y="4982633"/>
                  <a:pt x="6794017" y="5009272"/>
                </a:cubicBezTo>
                <a:cubicBezTo>
                  <a:pt x="6796239" y="5034036"/>
                  <a:pt x="6791355" y="5053859"/>
                  <a:pt x="6786085" y="5111369"/>
                </a:cubicBezTo>
                <a:cubicBezTo>
                  <a:pt x="6796204" y="5141336"/>
                  <a:pt x="6760393" y="5161742"/>
                  <a:pt x="6799321" y="5210876"/>
                </a:cubicBezTo>
                <a:cubicBezTo>
                  <a:pt x="6795435" y="5212581"/>
                  <a:pt x="6800034" y="5227501"/>
                  <a:pt x="6803597" y="5269726"/>
                </a:cubicBezTo>
                <a:cubicBezTo>
                  <a:pt x="6807162" y="5311951"/>
                  <a:pt x="6813370" y="5400671"/>
                  <a:pt x="6820713" y="5464225"/>
                </a:cubicBezTo>
                <a:cubicBezTo>
                  <a:pt x="6824745" y="5536542"/>
                  <a:pt x="6813205" y="5517959"/>
                  <a:pt x="6824380" y="5594585"/>
                </a:cubicBezTo>
                <a:cubicBezTo>
                  <a:pt x="6822888" y="5619318"/>
                  <a:pt x="6797022" y="5647975"/>
                  <a:pt x="6806680" y="5667896"/>
                </a:cubicBezTo>
                <a:cubicBezTo>
                  <a:pt x="6799814" y="5696311"/>
                  <a:pt x="6798559" y="5738356"/>
                  <a:pt x="6791486" y="5769225"/>
                </a:cubicBezTo>
                <a:cubicBezTo>
                  <a:pt x="6791906" y="5787258"/>
                  <a:pt x="6792324" y="5805291"/>
                  <a:pt x="6792745" y="5823324"/>
                </a:cubicBezTo>
                <a:cubicBezTo>
                  <a:pt x="6789102" y="5853058"/>
                  <a:pt x="6788588" y="5838948"/>
                  <a:pt x="6789109" y="5862699"/>
                </a:cubicBezTo>
                <a:lnTo>
                  <a:pt x="6793675" y="5906467"/>
                </a:lnTo>
                <a:lnTo>
                  <a:pt x="6814548" y="5939847"/>
                </a:lnTo>
                <a:cubicBezTo>
                  <a:pt x="6821828" y="5955713"/>
                  <a:pt x="6797711" y="5940131"/>
                  <a:pt x="6809795" y="5973994"/>
                </a:cubicBezTo>
                <a:cubicBezTo>
                  <a:pt x="6784167" y="5997051"/>
                  <a:pt x="6806424" y="6032039"/>
                  <a:pt x="6810756" y="6089693"/>
                </a:cubicBezTo>
                <a:lnTo>
                  <a:pt x="6814601" y="6224938"/>
                </a:lnTo>
                <a:cubicBezTo>
                  <a:pt x="6811422" y="6270972"/>
                  <a:pt x="6831942" y="6317522"/>
                  <a:pt x="6840137" y="6370251"/>
                </a:cubicBezTo>
                <a:cubicBezTo>
                  <a:pt x="6848333" y="6422980"/>
                  <a:pt x="6862918" y="6490855"/>
                  <a:pt x="6863777" y="6541313"/>
                </a:cubicBezTo>
                <a:cubicBezTo>
                  <a:pt x="6862878" y="6576319"/>
                  <a:pt x="6854892" y="6591883"/>
                  <a:pt x="6868355" y="6640957"/>
                </a:cubicBezTo>
                <a:cubicBezTo>
                  <a:pt x="6880485" y="6669536"/>
                  <a:pt x="6875256" y="6675394"/>
                  <a:pt x="6881422" y="6705297"/>
                </a:cubicBezTo>
                <a:cubicBezTo>
                  <a:pt x="6880347" y="6727133"/>
                  <a:pt x="6890881" y="6732087"/>
                  <a:pt x="6894105" y="6759582"/>
                </a:cubicBezTo>
                <a:cubicBezTo>
                  <a:pt x="6878594" y="6796071"/>
                  <a:pt x="6874636" y="6769544"/>
                  <a:pt x="6892152" y="6817746"/>
                </a:cubicBezTo>
                <a:cubicBezTo>
                  <a:pt x="6883936" y="6828354"/>
                  <a:pt x="6887505" y="6836369"/>
                  <a:pt x="6895302" y="6843646"/>
                </a:cubicBezTo>
                <a:lnTo>
                  <a:pt x="6914368" y="6857998"/>
                </a:lnTo>
                <a:lnTo>
                  <a:pt x="7549620" y="6857998"/>
                </a:lnTo>
                <a:lnTo>
                  <a:pt x="7918980" y="6857998"/>
                </a:lnTo>
                <a:lnTo>
                  <a:pt x="7918980" y="6858000"/>
                </a:lnTo>
                <a:lnTo>
                  <a:pt x="7549620" y="6858000"/>
                </a:lnTo>
                <a:lnTo>
                  <a:pt x="6658851" y="6858000"/>
                </a:lnTo>
                <a:lnTo>
                  <a:pt x="2092387" y="6858000"/>
                </a:lnTo>
                <a:lnTo>
                  <a:pt x="1822980" y="6858000"/>
                </a:lnTo>
                <a:lnTo>
                  <a:pt x="727500" y="6858000"/>
                </a:lnTo>
                <a:lnTo>
                  <a:pt x="5044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7DD7C-C2E2-B649-B05C-63ED47769969}"/>
              </a:ext>
            </a:extLst>
          </p:cNvPr>
          <p:cNvSpPr txBox="1"/>
          <p:nvPr/>
        </p:nvSpPr>
        <p:spPr>
          <a:xfrm>
            <a:off x="1137033" y="609600"/>
            <a:ext cx="5243295" cy="133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kern="1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Problems in Concurrency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C4504-72EB-F449-9851-82C6C98E465D}"/>
              </a:ext>
            </a:extLst>
          </p:cNvPr>
          <p:cNvSpPr/>
          <p:nvPr/>
        </p:nvSpPr>
        <p:spPr>
          <a:xfrm>
            <a:off x="1137033" y="2194102"/>
            <a:ext cx="5674308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Shared resource</a:t>
            </a:r>
            <a:r>
              <a:rPr lang="en-US" sz="2200" dirty="0">
                <a:solidFill>
                  <a:srgbClr val="FF0000"/>
                </a:solidFill>
              </a:rPr>
              <a:t> </a:t>
            </a:r>
            <a:r>
              <a:rPr lang="en-US" sz="2200" dirty="0"/>
              <a:t>is one of them. Shared resources can be accessed by several threads concurrently. So, the sequence of access to that resource is important.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When a thread tries to read a shared variable, another thread may change the value of the shared variable. That may cause inconsistency</a:t>
            </a:r>
            <a:r>
              <a:rPr lang="en-US" sz="2000" dirty="0"/>
              <a:t>.</a:t>
            </a:r>
          </a:p>
        </p:txBody>
      </p:sp>
      <p:pic>
        <p:nvPicPr>
          <p:cNvPr id="6" name="Graphic 5" descr="Badge Cross with solid fill">
            <a:extLst>
              <a:ext uri="{FF2B5EF4-FFF2-40B4-BE49-F238E27FC236}">
                <a16:creationId xmlns:a16="http://schemas.microsoft.com/office/drawing/2014/main" id="{3568955F-A04F-FA4C-B73A-0659AA16B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6450" y="1584393"/>
            <a:ext cx="3689210" cy="3689210"/>
          </a:xfrm>
          <a:prstGeom prst="rect">
            <a:avLst/>
          </a:prstGeom>
        </p:spPr>
      </p:pic>
      <p:sp>
        <p:nvSpPr>
          <p:cNvPr id="34" name="Rectangle 6">
            <a:extLst>
              <a:ext uri="{FF2B5EF4-FFF2-40B4-BE49-F238E27FC236}">
                <a16:creationId xmlns:a16="http://schemas.microsoft.com/office/drawing/2014/main" id="{5B1C0F75-E7F7-4B02-A77F-5EABD7CBD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4090" y="6128733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E1E0A5-ACF4-5F40-B825-FC12067A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915188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129C0-E012-834F-877B-807C517692F4}"/>
              </a:ext>
            </a:extLst>
          </p:cNvPr>
          <p:cNvSpPr txBox="1"/>
          <p:nvPr/>
        </p:nvSpPr>
        <p:spPr>
          <a:xfrm>
            <a:off x="1137033" y="609600"/>
            <a:ext cx="7137723" cy="133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kern="1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Concurrency solution in 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B48E9-C702-4A4F-B1EB-EAB2524E1D48}"/>
              </a:ext>
            </a:extLst>
          </p:cNvPr>
          <p:cNvSpPr/>
          <p:nvPr/>
        </p:nvSpPr>
        <p:spPr>
          <a:xfrm>
            <a:off x="1332088" y="4087069"/>
            <a:ext cx="1047609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Go solves those problems in another way. It uses </a:t>
            </a:r>
            <a:r>
              <a:rPr lang="en-IN" sz="3000" b="1" dirty="0">
                <a:solidFill>
                  <a:srgbClr val="00B050"/>
                </a:solidFill>
              </a:rPr>
              <a:t>goroutines</a:t>
            </a:r>
            <a:r>
              <a:rPr lang="en-IN" sz="2200" dirty="0"/>
              <a:t> instead of threads and uses </a:t>
            </a:r>
            <a:r>
              <a:rPr lang="en-IN" sz="2200" b="1" dirty="0"/>
              <a:t>channels </a:t>
            </a:r>
            <a:r>
              <a:rPr lang="en-IN" sz="2200" dirty="0"/>
              <a:t>instead of accessing to a shared state.</a:t>
            </a:r>
            <a:endParaRPr lang="en-US" sz="2200" dirty="0"/>
          </a:p>
        </p:txBody>
      </p:sp>
      <p:pic>
        <p:nvPicPr>
          <p:cNvPr id="6" name="Graphic 5" descr="Care with solid fill">
            <a:extLst>
              <a:ext uri="{FF2B5EF4-FFF2-40B4-BE49-F238E27FC236}">
                <a16:creationId xmlns:a16="http://schemas.microsoft.com/office/drawing/2014/main" id="{0A3DA2C3-F3B5-7C40-B483-43FF6AD2A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21" y="4166821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65993B-14DC-6643-97F9-E79A1F4C9008}"/>
              </a:ext>
            </a:extLst>
          </p:cNvPr>
          <p:cNvSpPr/>
          <p:nvPr/>
        </p:nvSpPr>
        <p:spPr>
          <a:xfrm>
            <a:off x="1298221" y="1952515"/>
            <a:ext cx="103744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292929"/>
                </a:solidFill>
              </a:rPr>
              <a:t>We may solve concurrency problems using </a:t>
            </a:r>
            <a:r>
              <a:rPr lang="en-IN" sz="2200" b="1" dirty="0">
                <a:solidFill>
                  <a:srgbClr val="2921C9"/>
                </a:solidFill>
              </a:rPr>
              <a:t>Wait group</a:t>
            </a:r>
            <a:r>
              <a:rPr lang="en-IN" sz="2200" dirty="0">
                <a:solidFill>
                  <a:srgbClr val="292929"/>
                </a:solidFill>
              </a:rPr>
              <a:t>, </a:t>
            </a:r>
            <a:r>
              <a:rPr lang="en-IN" sz="2200" b="1" dirty="0">
                <a:solidFill>
                  <a:srgbClr val="2921C9"/>
                </a:solidFill>
              </a:rPr>
              <a:t>Mutexes </a:t>
            </a:r>
            <a:r>
              <a:rPr lang="en-IN" sz="2200" dirty="0">
                <a:solidFill>
                  <a:srgbClr val="292929"/>
                </a:solidFill>
              </a:rPr>
              <a:t>etc. when one thread tries to access the shared resource, it locks the critical section, in this way other threads can not access the shared resource until the section is unlocked.</a:t>
            </a:r>
          </a:p>
          <a:p>
            <a:endParaRPr lang="en-IN" sz="2200" dirty="0">
              <a:solidFill>
                <a:srgbClr val="292929"/>
              </a:solidFill>
            </a:endParaRPr>
          </a:p>
        </p:txBody>
      </p:sp>
      <p:pic>
        <p:nvPicPr>
          <p:cNvPr id="10" name="Graphic 9" descr="Care with solid fill">
            <a:extLst>
              <a:ext uri="{FF2B5EF4-FFF2-40B4-BE49-F238E27FC236}">
                <a16:creationId xmlns:a16="http://schemas.microsoft.com/office/drawing/2014/main" id="{8C387880-44A7-BB45-92FE-3715C9B98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21" y="1996519"/>
            <a:ext cx="914400" cy="9144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56C49C5-7113-1148-B8A4-B1DF6FF8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2412153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0A99BD-BA6D-6C40-901B-6D72EFBA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ECE13C-4172-A34B-A40B-07A901B5DE34}"/>
              </a:ext>
            </a:extLst>
          </p:cNvPr>
          <p:cNvSpPr/>
          <p:nvPr/>
        </p:nvSpPr>
        <p:spPr>
          <a:xfrm>
            <a:off x="0" y="136525"/>
            <a:ext cx="9690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2921C9"/>
                </a:solidFill>
              </a:rPr>
              <a:t>Wait group</a:t>
            </a:r>
            <a:r>
              <a:rPr lang="en-IN" sz="4000" dirty="0">
                <a:solidFill>
                  <a:srgbClr val="292929"/>
                </a:solidFill>
              </a:rPr>
              <a:t>, </a:t>
            </a:r>
            <a:r>
              <a:rPr lang="en-IN" sz="4000" b="1" dirty="0">
                <a:solidFill>
                  <a:srgbClr val="2921C9"/>
                </a:solidFill>
              </a:rPr>
              <a:t>Mutexes: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EE5B3-366D-3843-802F-B7D8160B5047}"/>
              </a:ext>
            </a:extLst>
          </p:cNvPr>
          <p:cNvSpPr txBox="1"/>
          <p:nvPr/>
        </p:nvSpPr>
        <p:spPr>
          <a:xfrm>
            <a:off x="349955" y="790222"/>
            <a:ext cx="1092764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Waitgroup</a:t>
            </a:r>
            <a:r>
              <a:rPr lang="en-US" sz="2200" b="1" dirty="0"/>
              <a:t>:</a:t>
            </a:r>
          </a:p>
          <a:p>
            <a:endParaRPr lang="en-US" sz="2200" b="1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It is used to sync multiple goroutines together, it will sync main function with synonyms goroutine. 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It is globally access our application, by that share the object concurrently.</a:t>
            </a:r>
          </a:p>
          <a:p>
            <a:endParaRPr lang="en-US" sz="2200" dirty="0"/>
          </a:p>
          <a:p>
            <a:r>
              <a:rPr lang="en-US" sz="2200" b="1" dirty="0"/>
              <a:t>Mutexes</a:t>
            </a:r>
            <a:r>
              <a:rPr lang="en-US" sz="2200" dirty="0"/>
              <a:t> :</a:t>
            </a:r>
          </a:p>
          <a:p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200" dirty="0"/>
              <a:t>A Mutex is used to provide a locking mechanism to ensure that only one Goroutine is running the critical section of code at any point in time.</a:t>
            </a:r>
          </a:p>
          <a:p>
            <a:pPr marL="342900" indent="-342900">
              <a:buFont typeface="Wingdings" pitchFamily="2" charset="2"/>
              <a:buChar char="ü"/>
            </a:pPr>
            <a:endParaRPr lang="en-IN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200" dirty="0"/>
              <a:t> Mutex is available in the </a:t>
            </a:r>
            <a:r>
              <a:rPr lang="en-IN" sz="2200" dirty="0">
                <a:hlinkClick r:id="rId2"/>
              </a:rPr>
              <a:t>sync</a:t>
            </a:r>
            <a:r>
              <a:rPr lang="en-IN" sz="2200" dirty="0"/>
              <a:t> package.</a:t>
            </a:r>
          </a:p>
          <a:p>
            <a:endParaRPr lang="en-IN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200" dirty="0"/>
              <a:t> There are two methods defined on </a:t>
            </a:r>
            <a:r>
              <a:rPr lang="en-IN" sz="2200" dirty="0">
                <a:hlinkClick r:id="rId3"/>
              </a:rPr>
              <a:t>Mutex</a:t>
            </a:r>
            <a:r>
              <a:rPr lang="en-IN" sz="2200" dirty="0"/>
              <a:t> namely </a:t>
            </a:r>
            <a:r>
              <a:rPr lang="en-IN" sz="2200" dirty="0">
                <a:hlinkClick r:id="rId4"/>
              </a:rPr>
              <a:t>Lock</a:t>
            </a:r>
            <a:r>
              <a:rPr lang="en-IN" sz="2200" dirty="0"/>
              <a:t> and </a:t>
            </a:r>
            <a:r>
              <a:rPr lang="en-IN" sz="2200" dirty="0">
                <a:hlinkClick r:id="rId5"/>
              </a:rPr>
              <a:t>Unlock</a:t>
            </a:r>
            <a:r>
              <a:rPr lang="en-IN" sz="2200" dirty="0"/>
              <a:t>.</a:t>
            </a:r>
          </a:p>
          <a:p>
            <a:endParaRPr lang="en-IN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200" dirty="0"/>
              <a:t> Any code that is present between a call to Lock and Unlock will be executed by only one Goroutine.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1244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4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2934EFB-1FD2-EE40-90B0-977910E59AB5}"/>
              </a:ext>
            </a:extLst>
          </p:cNvPr>
          <p:cNvSpPr txBox="1"/>
          <p:nvPr/>
        </p:nvSpPr>
        <p:spPr>
          <a:xfrm>
            <a:off x="786385" y="841248"/>
            <a:ext cx="5129600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Why Go routines?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92BB6-FF10-F64E-80D7-21C702F0FAC8}"/>
              </a:ext>
            </a:extLst>
          </p:cNvPr>
          <p:cNvSpPr/>
          <p:nvPr/>
        </p:nvSpPr>
        <p:spPr>
          <a:xfrm>
            <a:off x="6464410" y="841247"/>
            <a:ext cx="5467946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Threads in a traditional Java application map directly to OS threads by JVM. Go uses goroutines rather than threads.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Goroutines are divided onto small numbers of OS threads. They exist only in the virtual space of go runtime. Go has a segmented stack that grows when needed. That means it is controlled by Go runtime, not OS.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Goroutines have other advantages like startup time. Goroutines are started faster than threads.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Goroutines are created with only </a:t>
            </a:r>
            <a:r>
              <a:rPr lang="en-US" sz="2200" b="1" dirty="0">
                <a:solidFill>
                  <a:schemeClr val="tx2"/>
                </a:solidFill>
              </a:rPr>
              <a:t>2 KB</a:t>
            </a:r>
            <a:r>
              <a:rPr lang="en-US" sz="2200" dirty="0">
                <a:solidFill>
                  <a:schemeClr val="tx2"/>
                </a:solidFill>
              </a:rPr>
              <a:t> stack size. A Java thread takes about </a:t>
            </a:r>
            <a:r>
              <a:rPr lang="en-US" sz="2200" b="1" dirty="0">
                <a:solidFill>
                  <a:schemeClr val="tx2"/>
                </a:solidFill>
              </a:rPr>
              <a:t>1 MB</a:t>
            </a:r>
            <a:r>
              <a:rPr lang="en-US" sz="2200" dirty="0">
                <a:solidFill>
                  <a:schemeClr val="tx2"/>
                </a:solidFill>
              </a:rPr>
              <a:t> stack size.</a:t>
            </a:r>
            <a:endParaRPr lang="en-US" sz="2200" b="0" i="0" u="none" strike="noStrike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FAE90-833F-5C43-978D-F1378395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3151457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FC863-AC66-9F4B-B2D0-1C7F2731E7AB}"/>
              </a:ext>
            </a:extLst>
          </p:cNvPr>
          <p:cNvSpPr txBox="1"/>
          <p:nvPr/>
        </p:nvSpPr>
        <p:spPr>
          <a:xfrm>
            <a:off x="841246" y="673770"/>
            <a:ext cx="3644489" cy="2414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i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How Go routines are communicating?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08C3F-F280-8440-A37F-E41A8551EBDA}"/>
              </a:ext>
            </a:extLst>
          </p:cNvPr>
          <p:cNvSpPr/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Goroutines are good and easy to use. But how they communicate? We have learned a term called </a:t>
            </a:r>
            <a:r>
              <a:rPr lang="en-US" sz="2000" b="1"/>
              <a:t>“shared resource”</a:t>
            </a:r>
            <a:r>
              <a:rPr lang="en-US" sz="2000"/>
              <a:t> 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Do the goroutines access to a shared resource? The answer is NO.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 is not preferred to use a shared resource in Go. Instead use </a:t>
            </a:r>
            <a:r>
              <a:rPr lang="en-US" sz="2000" b="1"/>
              <a:t>channels</a:t>
            </a:r>
            <a:r>
              <a:rPr lang="en-US" sz="2000"/>
              <a:t> to communicate goroutines. Go’s concurrency model relies on CSP (Communicating Sequential Processes, 1978).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approach ensures that only one goroutine access to the data at a given time.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0A7C3EA4-F705-EA47-8A58-2B03320C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2075643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4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1EE51-848C-B446-B4F5-2D77B40D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45594" y="19494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https://github.com/SowndaRiya-M/golang_programs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BC0E3-A717-FB4A-AEF4-C75B3D002AF8}"/>
              </a:ext>
            </a:extLst>
          </p:cNvPr>
          <p:cNvSpPr/>
          <p:nvPr/>
        </p:nvSpPr>
        <p:spPr>
          <a:xfrm>
            <a:off x="1038436" y="859236"/>
            <a:ext cx="8794186" cy="448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b="1" i="1" u="sng" dirty="0" err="1">
                <a:solidFill>
                  <a:srgbClr val="FF0000"/>
                </a:solidFill>
              </a:rPr>
              <a:t>Ref.Program</a:t>
            </a:r>
            <a:r>
              <a:rPr lang="en-US" sz="3000" b="1" i="1" u="sng" dirty="0">
                <a:solidFill>
                  <a:srgbClr val="FF0000"/>
                </a:solidFill>
              </a:rPr>
              <a:t> for Goroutines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i="1" dirty="0"/>
              <a:t>( find the following programs in the footer </a:t>
            </a:r>
            <a:r>
              <a:rPr lang="en-US" sz="1100" b="1" i="1" dirty="0" err="1"/>
              <a:t>github</a:t>
            </a:r>
            <a:r>
              <a:rPr lang="en-US" sz="1100" b="1" i="1" dirty="0"/>
              <a:t> link)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rgbClr val="2921C9"/>
                </a:solidFill>
              </a:rPr>
              <a:t>goroutine</a:t>
            </a:r>
            <a:r>
              <a:rPr lang="en-US" sz="2200" b="1" i="1" dirty="0" err="1">
                <a:solidFill>
                  <a:srgbClr val="2921C9"/>
                </a:solidFill>
              </a:rPr>
              <a:t>.go</a:t>
            </a:r>
            <a:endParaRPr lang="en-US" sz="2200" b="1" i="1" dirty="0">
              <a:solidFill>
                <a:srgbClr val="2921C9"/>
              </a:solidFill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rgbClr val="2921C9"/>
                </a:solidFill>
              </a:rPr>
              <a:t>arg_race_goroutine</a:t>
            </a:r>
            <a:r>
              <a:rPr lang="en-US" sz="2200" b="1" i="1" dirty="0" err="1">
                <a:solidFill>
                  <a:srgbClr val="2921C9"/>
                </a:solidFill>
              </a:rPr>
              <a:t>.go</a:t>
            </a:r>
            <a:endParaRPr lang="en-US" sz="2200" b="1" i="1" dirty="0">
              <a:solidFill>
                <a:srgbClr val="2921C9"/>
              </a:solidFill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i="1" dirty="0" err="1">
                <a:solidFill>
                  <a:srgbClr val="2921C9"/>
                </a:solidFill>
              </a:rPr>
              <a:t>sync_wait</a:t>
            </a:r>
            <a:r>
              <a:rPr lang="en-US" sz="2200" b="1" i="1" dirty="0">
                <a:solidFill>
                  <a:srgbClr val="2921C9"/>
                </a:solidFill>
              </a:rPr>
              <a:t>.go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i="1" dirty="0" err="1">
                <a:solidFill>
                  <a:srgbClr val="2921C9"/>
                </a:solidFill>
              </a:rPr>
              <a:t>sync_wait_issue</a:t>
            </a:r>
            <a:r>
              <a:rPr lang="en-US" sz="2200" b="1" i="1" dirty="0">
                <a:solidFill>
                  <a:srgbClr val="2921C9"/>
                </a:solidFill>
              </a:rPr>
              <a:t>.go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i="1" dirty="0" err="1">
                <a:solidFill>
                  <a:srgbClr val="2921C9"/>
                </a:solidFill>
              </a:rPr>
              <a:t>sync_Mutex</a:t>
            </a:r>
            <a:r>
              <a:rPr lang="en-US" sz="2200" b="1" i="1" dirty="0">
                <a:solidFill>
                  <a:srgbClr val="2921C9"/>
                </a:solidFill>
              </a:rPr>
              <a:t>.go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i="1" dirty="0" err="1">
                <a:solidFill>
                  <a:srgbClr val="2921C9"/>
                </a:solidFill>
              </a:rPr>
              <a:t>runtimegomax</a:t>
            </a:r>
            <a:r>
              <a:rPr lang="en-US" sz="2200" b="1" i="1" dirty="0">
                <a:solidFill>
                  <a:srgbClr val="2921C9"/>
                </a:solidFill>
              </a:rPr>
              <a:t>.go</a:t>
            </a:r>
          </a:p>
        </p:txBody>
      </p:sp>
      <p:pic>
        <p:nvPicPr>
          <p:cNvPr id="11" name="Graphic 10" descr="Artist male with solid fill">
            <a:extLst>
              <a:ext uri="{FF2B5EF4-FFF2-40B4-BE49-F238E27FC236}">
                <a16:creationId xmlns:a16="http://schemas.microsoft.com/office/drawing/2014/main" id="{4CBF97A3-A51F-1A44-BEC3-5A4E3974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0057" y="1912815"/>
            <a:ext cx="2670313" cy="2670313"/>
          </a:xfrm>
          <a:prstGeom prst="rect">
            <a:avLst/>
          </a:prstGeom>
        </p:spPr>
      </p:pic>
      <p:pic>
        <p:nvPicPr>
          <p:cNvPr id="5" name="Graphic 4" descr="Robot outline">
            <a:extLst>
              <a:ext uri="{FF2B5EF4-FFF2-40B4-BE49-F238E27FC236}">
                <a16:creationId xmlns:a16="http://schemas.microsoft.com/office/drawing/2014/main" id="{D9B93529-2BC7-814E-85C7-CB4E9F592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9409" y="754563"/>
            <a:ext cx="2345767" cy="2345767"/>
          </a:xfrm>
          <a:prstGeom prst="rect">
            <a:avLst/>
          </a:prstGeom>
        </p:spPr>
      </p:pic>
      <p:pic>
        <p:nvPicPr>
          <p:cNvPr id="7" name="Graphic 6" descr="Television with solid fill">
            <a:extLst>
              <a:ext uri="{FF2B5EF4-FFF2-40B4-BE49-F238E27FC236}">
                <a16:creationId xmlns:a16="http://schemas.microsoft.com/office/drawing/2014/main" id="{F449F6C2-8F09-CE44-87C5-05B183EB4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9409" y="3429000"/>
            <a:ext cx="2345767" cy="2345767"/>
          </a:xfrm>
          <a:prstGeom prst="rect">
            <a:avLst/>
          </a:prstGeom>
        </p:spPr>
      </p:pic>
      <p:sp>
        <p:nvSpPr>
          <p:cNvPr id="74" name="Rectangle 36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59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2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2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2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9B403A-18AF-E340-90C1-B273A84C2AC0}"/>
              </a:ext>
            </a:extLst>
          </p:cNvPr>
          <p:cNvSpPr txBox="1"/>
          <p:nvPr/>
        </p:nvSpPr>
        <p:spPr>
          <a:xfrm>
            <a:off x="1371598" y="319314"/>
            <a:ext cx="9477377" cy="1030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Go Channels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A1DAD41-B5A9-0E43-AB91-0971BA70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18342" y="201743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https://github.com/SowndaRiya-M/golang_programs </a:t>
            </a:r>
          </a:p>
        </p:txBody>
      </p:sp>
      <p:pic>
        <p:nvPicPr>
          <p:cNvPr id="21" name="Graphic 20" descr="USB with solid fill">
            <a:extLst>
              <a:ext uri="{FF2B5EF4-FFF2-40B4-BE49-F238E27FC236}">
                <a16:creationId xmlns:a16="http://schemas.microsoft.com/office/drawing/2014/main" id="{D1E92097-CD16-E64C-8C10-7DC52136C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9484" y="2050595"/>
            <a:ext cx="2617365" cy="261736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294D69A-D884-F745-A11D-BDF2F580F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71" y="2687009"/>
            <a:ext cx="4600354" cy="13916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DB5F94-9FA8-004D-A63C-88306EC3AF87}"/>
              </a:ext>
            </a:extLst>
          </p:cNvPr>
          <p:cNvSpPr/>
          <p:nvPr/>
        </p:nvSpPr>
        <p:spPr>
          <a:xfrm>
            <a:off x="1371598" y="5070346"/>
            <a:ext cx="9496427" cy="13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Go channels are like pipes. One goroutine sends data, other goroutines receive that data from the other side.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There are 2 types of channels called </a:t>
            </a:r>
            <a:r>
              <a:rPr lang="en-US" sz="2000" b="1"/>
              <a:t>buffered</a:t>
            </a:r>
            <a:r>
              <a:rPr lang="en-US" sz="2000"/>
              <a:t> and </a:t>
            </a:r>
            <a:r>
              <a:rPr lang="en-US" sz="2000" b="1"/>
              <a:t>unbuffered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5201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AD7DBF-73C1-C04F-9F22-220DDE053F1E}"/>
              </a:ext>
            </a:extLst>
          </p:cNvPr>
          <p:cNvSpPr/>
          <p:nvPr/>
        </p:nvSpPr>
        <p:spPr>
          <a:xfrm>
            <a:off x="496059" y="1637740"/>
            <a:ext cx="10339754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b="1" dirty="0"/>
              <a:t>Buffered channel </a:t>
            </a:r>
            <a:r>
              <a:rPr lang="en-US" sz="2200" b="1" dirty="0">
                <a:solidFill>
                  <a:srgbClr val="2921C9"/>
                </a:solidFill>
              </a:rPr>
              <a:t> 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There is a given capacity to hold data in the buffered channel.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Channels block sender side till receiver is available and block receiver side till message is available.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A buffered channel is asynchronous; It can decouple sender and receiver with buffered channels.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We should use buffered channel when send and receiver have asymmetric loading.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IN" sz="22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IN" sz="2200" b="1" dirty="0"/>
              <a:t>Unbuffered channel 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 It does not have the capacity to hold more than one data. That means, only one piece of data fits through the unbuffered channel at a time.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IN" sz="2000" dirty="0">
              <a:solidFill>
                <a:srgbClr val="2921C9"/>
              </a:solidFill>
            </a:endParaRP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DAA73-5CB2-364E-9E5F-2F769CFF3F3E}"/>
              </a:ext>
            </a:extLst>
          </p:cNvPr>
          <p:cNvSpPr txBox="1"/>
          <p:nvPr/>
        </p:nvSpPr>
        <p:spPr>
          <a:xfrm>
            <a:off x="310085" y="-307663"/>
            <a:ext cx="10066122" cy="116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Go Channels types</a:t>
            </a:r>
            <a:endParaRPr lang="en-US" sz="4800" b="1" i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33D1949-EDBD-DA48-81A3-4F30F777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937323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599C70-64DE-44F2-A9D3-3ABD43179747}"/>
              </a:ext>
            </a:extLst>
          </p:cNvPr>
          <p:cNvSpPr txBox="1"/>
          <p:nvPr/>
        </p:nvSpPr>
        <p:spPr>
          <a:xfrm>
            <a:off x="2262434" y="679211"/>
            <a:ext cx="7484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Who were the Creators?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E0631-9E9A-4089-A52B-90ECD67AE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24" y="1913641"/>
            <a:ext cx="9285402" cy="414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A706D-3625-4165-B42F-3BAD46A5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526" y="538891"/>
            <a:ext cx="1219200" cy="1219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54CE19-07A9-A447-8F99-C0BC6FFD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85811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61E641-6407-AD43-B3F0-48916C3452D3}"/>
              </a:ext>
            </a:extLst>
          </p:cNvPr>
          <p:cNvSpPr/>
          <p:nvPr/>
        </p:nvSpPr>
        <p:spPr>
          <a:xfrm>
            <a:off x="989297" y="4193292"/>
            <a:ext cx="10603523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200" b="1" dirty="0">
                <a:solidFill>
                  <a:srgbClr val="333333"/>
                </a:solidFill>
              </a:rPr>
              <a:t> Select</a:t>
            </a:r>
            <a:endParaRPr lang="en-IN" sz="2200" dirty="0">
              <a:solidFill>
                <a:srgbClr val="33333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333333"/>
                </a:solidFill>
              </a:rPr>
              <a:t>Go has a special statement called </a:t>
            </a:r>
            <a:r>
              <a:rPr lang="en-IN" sz="2200" dirty="0"/>
              <a:t>select</a:t>
            </a:r>
            <a:r>
              <a:rPr lang="en-IN" sz="2200" dirty="0">
                <a:solidFill>
                  <a:srgbClr val="333333"/>
                </a:solidFill>
              </a:rPr>
              <a:t> which works like a </a:t>
            </a:r>
            <a:r>
              <a:rPr lang="en-IN" sz="2200" dirty="0"/>
              <a:t>switch</a:t>
            </a:r>
            <a:r>
              <a:rPr lang="en-IN" sz="2200" dirty="0">
                <a:solidFill>
                  <a:srgbClr val="333333"/>
                </a:solidFill>
              </a:rPr>
              <a:t> but for channels.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333333"/>
                </a:solidFill>
              </a:rPr>
              <a:t>Allows goroutine to monitor several channels at once.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IN" sz="2200" dirty="0">
                <a:solidFill>
                  <a:srgbClr val="333333"/>
                </a:solidFill>
              </a:rPr>
              <a:t>If multiple channels receive value simultaneously, behaviour is undefined</a:t>
            </a:r>
            <a:r>
              <a:rPr lang="en-IN" dirty="0">
                <a:solidFill>
                  <a:srgbClr val="333333"/>
                </a:solidFill>
              </a:rPr>
              <a:t>. </a:t>
            </a:r>
          </a:p>
          <a:p>
            <a:pPr lvl="2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EA22B-A14D-6241-A3E0-88A82F1EB4CF}"/>
              </a:ext>
            </a:extLst>
          </p:cNvPr>
          <p:cNvSpPr txBox="1"/>
          <p:nvPr/>
        </p:nvSpPr>
        <p:spPr>
          <a:xfrm>
            <a:off x="547477" y="-24122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kern="1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+mj-ea"/>
                <a:cs typeface="+mj-cs"/>
              </a:rPr>
              <a:t>Go Channels -  elements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D005-4D0A-FC4F-86B9-74AA4137B2AB}"/>
              </a:ext>
            </a:extLst>
          </p:cNvPr>
          <p:cNvSpPr txBox="1"/>
          <p:nvPr/>
        </p:nvSpPr>
        <p:spPr>
          <a:xfrm>
            <a:off x="989298" y="2408188"/>
            <a:ext cx="10603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200" dirty="0"/>
              <a:t> </a:t>
            </a:r>
            <a:r>
              <a:rPr lang="en-IN" sz="2200" b="1" dirty="0"/>
              <a:t>Channel Direction – to restrict the data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We can specify a direction on a channel type thus restricting it to either sending or receiving.</a:t>
            </a:r>
            <a:endParaRPr lang="en-IN" sz="2200" b="1" dirty="0">
              <a:solidFill>
                <a:srgbClr val="2921C9"/>
              </a:solidFill>
            </a:endParaRPr>
          </a:p>
          <a:p>
            <a:pPr lvl="1"/>
            <a:r>
              <a:rPr lang="en-IN" sz="2200" b="1" dirty="0">
                <a:solidFill>
                  <a:srgbClr val="2921C9"/>
                </a:solidFill>
              </a:rPr>
              <a:t>	Send - Only :        </a:t>
            </a:r>
            <a:r>
              <a:rPr lang="en-IN" sz="2200" b="1" dirty="0" err="1">
                <a:solidFill>
                  <a:srgbClr val="2921C9"/>
                </a:solidFill>
              </a:rPr>
              <a:t>func</a:t>
            </a:r>
            <a:r>
              <a:rPr lang="en-IN" sz="2200" b="1" dirty="0">
                <a:solidFill>
                  <a:srgbClr val="2921C9"/>
                </a:solidFill>
              </a:rPr>
              <a:t> </a:t>
            </a:r>
            <a:r>
              <a:rPr lang="en-IN" sz="2200" b="1" dirty="0" err="1">
                <a:solidFill>
                  <a:srgbClr val="2921C9"/>
                </a:solidFill>
              </a:rPr>
              <a:t>pinger</a:t>
            </a:r>
            <a:r>
              <a:rPr lang="en-IN" sz="2200" b="1" dirty="0">
                <a:solidFill>
                  <a:srgbClr val="2921C9"/>
                </a:solidFill>
              </a:rPr>
              <a:t>(c </a:t>
            </a:r>
            <a:r>
              <a:rPr lang="en-IN" sz="2200" b="1" dirty="0" err="1">
                <a:solidFill>
                  <a:srgbClr val="2921C9"/>
                </a:solidFill>
              </a:rPr>
              <a:t>chan</a:t>
            </a:r>
            <a:r>
              <a:rPr lang="en-IN" sz="2200" b="1" dirty="0">
                <a:solidFill>
                  <a:srgbClr val="2921C9"/>
                </a:solidFill>
              </a:rPr>
              <a:t>&lt;- string)</a:t>
            </a:r>
          </a:p>
          <a:p>
            <a:pPr lvl="1"/>
            <a:r>
              <a:rPr lang="en-IN" sz="2200" b="1" dirty="0">
                <a:solidFill>
                  <a:srgbClr val="2921C9"/>
                </a:solidFill>
              </a:rPr>
              <a:t>	Receive - Only:    </a:t>
            </a:r>
            <a:r>
              <a:rPr lang="en-IN" sz="2200" b="1" dirty="0" err="1">
                <a:solidFill>
                  <a:srgbClr val="2921C9"/>
                </a:solidFill>
              </a:rPr>
              <a:t>func</a:t>
            </a:r>
            <a:r>
              <a:rPr lang="en-IN" sz="2200" b="1" dirty="0">
                <a:solidFill>
                  <a:srgbClr val="2921C9"/>
                </a:solidFill>
              </a:rPr>
              <a:t> printer(c &lt;-</a:t>
            </a:r>
            <a:r>
              <a:rPr lang="en-IN" sz="2200" b="1" dirty="0" err="1">
                <a:solidFill>
                  <a:srgbClr val="2921C9"/>
                </a:solidFill>
              </a:rPr>
              <a:t>chan</a:t>
            </a:r>
            <a:r>
              <a:rPr lang="en-IN" sz="2200" b="1" dirty="0">
                <a:solidFill>
                  <a:srgbClr val="2921C9"/>
                </a:solidFill>
              </a:rPr>
              <a:t> string)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4893B-FA4C-3940-A816-10B3CFAD4C6E}"/>
              </a:ext>
            </a:extLst>
          </p:cNvPr>
          <p:cNvSpPr txBox="1"/>
          <p:nvPr/>
        </p:nvSpPr>
        <p:spPr>
          <a:xfrm>
            <a:off x="989298" y="1207859"/>
            <a:ext cx="10603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200" b="1" dirty="0"/>
              <a:t> For range loops with channels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Use to monitor channel and process messages as they arrive.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Loop exits if channel is closed.</a:t>
            </a:r>
            <a:br>
              <a:rPr lang="en-IN" sz="2200" dirty="0"/>
            </a:br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B9C46-A96A-2A45-B97E-9B12B92487E5}"/>
              </a:ext>
            </a:extLst>
          </p:cNvPr>
          <p:cNvSpPr/>
          <p:nvPr/>
        </p:nvSpPr>
        <p:spPr>
          <a:xfrm>
            <a:off x="1072444" y="5534561"/>
            <a:ext cx="1042442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200" b="1" dirty="0">
                <a:solidFill>
                  <a:srgbClr val="333333"/>
                </a:solidFill>
              </a:rPr>
              <a:t> Default</a:t>
            </a:r>
            <a:endParaRPr lang="en-IN" sz="2200" dirty="0">
              <a:solidFill>
                <a:srgbClr val="33333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The default case happens immediately if none of the channels are ready.</a:t>
            </a:r>
            <a:r>
              <a:rPr lang="en-IN" sz="2200" dirty="0">
                <a:solidFill>
                  <a:srgbClr val="333333"/>
                </a:solidFill>
              </a:rPr>
              <a:t>. </a:t>
            </a:r>
          </a:p>
          <a:p>
            <a:pPr lvl="2"/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99AFD14-860C-F046-81D1-798BEB29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2891766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4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1EE51-848C-B446-B4F5-2D77B40D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45594" y="19494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https://github.com/SowndaRiya-M/golang_programs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BC0E3-A717-FB4A-AEF4-C75B3D002AF8}"/>
              </a:ext>
            </a:extLst>
          </p:cNvPr>
          <p:cNvSpPr/>
          <p:nvPr/>
        </p:nvSpPr>
        <p:spPr>
          <a:xfrm>
            <a:off x="723408" y="496712"/>
            <a:ext cx="5926445" cy="4482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b="1" i="1" u="sng" dirty="0" err="1">
                <a:solidFill>
                  <a:srgbClr val="FF0000"/>
                </a:solidFill>
              </a:rPr>
              <a:t>Ref.Program</a:t>
            </a:r>
            <a:r>
              <a:rPr lang="en-US" sz="3000" b="1" i="1" u="sng" dirty="0">
                <a:solidFill>
                  <a:srgbClr val="FF0000"/>
                </a:solidFill>
              </a:rPr>
              <a:t> – Goroutine channels: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 i="1" dirty="0"/>
              <a:t>( find the following programs in the footer </a:t>
            </a:r>
            <a:r>
              <a:rPr lang="en-US" sz="1300" b="1" i="1" dirty="0" err="1"/>
              <a:t>github</a:t>
            </a:r>
            <a:r>
              <a:rPr lang="en-US" sz="1300" b="1" i="1" dirty="0"/>
              <a:t> link)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000" b="1" i="1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 err="1">
                <a:solidFill>
                  <a:srgbClr val="2921C9"/>
                </a:solidFill>
              </a:rPr>
              <a:t>channel.go</a:t>
            </a:r>
            <a:endParaRPr lang="en-US" sz="2200" b="1" i="1" dirty="0">
              <a:solidFill>
                <a:srgbClr val="2921C9"/>
              </a:solidFill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 err="1">
                <a:solidFill>
                  <a:srgbClr val="2921C9"/>
                </a:solidFill>
              </a:rPr>
              <a:t>channel_unbuffered_for_loop.go</a:t>
            </a:r>
            <a:endParaRPr lang="en-US" sz="2200" b="1" i="1" dirty="0">
              <a:solidFill>
                <a:srgbClr val="2921C9"/>
              </a:solidFill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 err="1">
                <a:solidFill>
                  <a:srgbClr val="2921C9"/>
                </a:solidFill>
              </a:rPr>
              <a:t>channel_unbuffer_issue.go</a:t>
            </a:r>
            <a:endParaRPr lang="en-US" sz="2200" b="1" i="1" dirty="0">
              <a:solidFill>
                <a:srgbClr val="2921C9"/>
              </a:solidFill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 err="1">
                <a:solidFill>
                  <a:srgbClr val="2921C9"/>
                </a:solidFill>
              </a:rPr>
              <a:t>channel_send_receive.go</a:t>
            </a:r>
            <a:endParaRPr lang="en-US" sz="2200" b="1" i="1" dirty="0">
              <a:solidFill>
                <a:srgbClr val="2921C9"/>
              </a:solidFill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 err="1">
                <a:solidFill>
                  <a:srgbClr val="2921C9"/>
                </a:solidFill>
              </a:rPr>
              <a:t>buffered_channel.go</a:t>
            </a:r>
            <a:endParaRPr lang="en-US" sz="2200" b="1" i="1" dirty="0">
              <a:solidFill>
                <a:srgbClr val="2921C9"/>
              </a:solidFill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 err="1">
                <a:solidFill>
                  <a:srgbClr val="2921C9"/>
                </a:solidFill>
              </a:rPr>
              <a:t>buffered_ok.go</a:t>
            </a:r>
            <a:endParaRPr lang="en-US" sz="2200" b="1" i="1" dirty="0">
              <a:solidFill>
                <a:srgbClr val="2921C9"/>
              </a:solidFill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 err="1">
                <a:solidFill>
                  <a:srgbClr val="2921C9"/>
                </a:solidFill>
              </a:rPr>
              <a:t>Select_default.go</a:t>
            </a:r>
            <a:endParaRPr lang="en-US" sz="2200" b="1" i="1" dirty="0">
              <a:solidFill>
                <a:srgbClr val="2921C9"/>
              </a:solidFill>
            </a:endParaRPr>
          </a:p>
        </p:txBody>
      </p:sp>
      <p:pic>
        <p:nvPicPr>
          <p:cNvPr id="11" name="Graphic 10" descr="Artist male with solid fill">
            <a:extLst>
              <a:ext uri="{FF2B5EF4-FFF2-40B4-BE49-F238E27FC236}">
                <a16:creationId xmlns:a16="http://schemas.microsoft.com/office/drawing/2014/main" id="{4CBF97A3-A51F-1A44-BEC3-5A4E3974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0057" y="1912815"/>
            <a:ext cx="2670313" cy="2670313"/>
          </a:xfrm>
          <a:prstGeom prst="rect">
            <a:avLst/>
          </a:prstGeom>
        </p:spPr>
      </p:pic>
      <p:pic>
        <p:nvPicPr>
          <p:cNvPr id="5" name="Graphic 4" descr="Robot outline">
            <a:extLst>
              <a:ext uri="{FF2B5EF4-FFF2-40B4-BE49-F238E27FC236}">
                <a16:creationId xmlns:a16="http://schemas.microsoft.com/office/drawing/2014/main" id="{D9B93529-2BC7-814E-85C7-CB4E9F592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9409" y="754563"/>
            <a:ext cx="2345767" cy="2345767"/>
          </a:xfrm>
          <a:prstGeom prst="rect">
            <a:avLst/>
          </a:prstGeom>
        </p:spPr>
      </p:pic>
      <p:pic>
        <p:nvPicPr>
          <p:cNvPr id="7" name="Graphic 6" descr="Television with solid fill">
            <a:extLst>
              <a:ext uri="{FF2B5EF4-FFF2-40B4-BE49-F238E27FC236}">
                <a16:creationId xmlns:a16="http://schemas.microsoft.com/office/drawing/2014/main" id="{F449F6C2-8F09-CE44-87C5-05B183EB4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9409" y="3429000"/>
            <a:ext cx="2345767" cy="2345767"/>
          </a:xfrm>
          <a:prstGeom prst="rect">
            <a:avLst/>
          </a:prstGeom>
        </p:spPr>
      </p:pic>
      <p:sp>
        <p:nvSpPr>
          <p:cNvPr id="74" name="Rectangle 36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25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9436D-268C-624F-A432-8D24ACFC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169DB-73AB-514C-88DD-E9F1F41EB386}"/>
              </a:ext>
            </a:extLst>
          </p:cNvPr>
          <p:cNvSpPr txBox="1"/>
          <p:nvPr/>
        </p:nvSpPr>
        <p:spPr>
          <a:xfrm>
            <a:off x="547477" y="-24122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+mj-ea"/>
                <a:cs typeface="+mj-cs"/>
              </a:rPr>
              <a:t>Top Seven Companies using Golang</a:t>
            </a:r>
            <a:endParaRPr lang="en-US" sz="4800" b="1" i="1" u="sng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FB7A8A1-0992-EE4E-9021-63697F96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244" y="2276756"/>
            <a:ext cx="4762500" cy="254000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4984E692-9C09-C740-9413-CBE5ACD29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804" y="2999471"/>
            <a:ext cx="3281250" cy="1640000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C99DAB13-9EF3-604B-B488-0541AF961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88" y="4636755"/>
            <a:ext cx="2489475" cy="1924489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DAF610BC-545F-2146-B88D-7B21DE2A7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8" y="3705734"/>
            <a:ext cx="2531250" cy="1945039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DDAA35DA-3110-AF4F-A10C-603FBC0A4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50" y="1061375"/>
            <a:ext cx="4762500" cy="157000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E2363BCC-248E-FF42-B10E-2F54B81FF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50" y="1132406"/>
            <a:ext cx="3652792" cy="1717065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92303B57-563B-C24F-B732-856308CF3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25" y="4246284"/>
            <a:ext cx="4762500" cy="254000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D05211AC-DCBE-4148-9FEE-259D103A00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4" y="1362267"/>
            <a:ext cx="3442406" cy="1790000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4964845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 descr="Podium with solid fill">
            <a:extLst>
              <a:ext uri="{FF2B5EF4-FFF2-40B4-BE49-F238E27FC236}">
                <a16:creationId xmlns:a16="http://schemas.microsoft.com/office/drawing/2014/main" id="{71472231-2909-DB49-87E9-5D0FB42A0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64" name="Group 4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Freeform: Shape 4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Freeform: Shape 5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Freeform: Shape 5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F61F1F3-4ABF-9E44-AD83-D18000149D8F}"/>
              </a:ext>
            </a:extLst>
          </p:cNvPr>
          <p:cNvSpPr txBox="1"/>
          <p:nvPr/>
        </p:nvSpPr>
        <p:spPr>
          <a:xfrm>
            <a:off x="786384" y="841249"/>
            <a:ext cx="5692953" cy="2587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u="sng" kern="1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Golang – The future of Programming?</a:t>
            </a:r>
            <a:endParaRPr lang="en-US" sz="4800" b="1" i="1" u="sng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1FB41E-E1D9-1E4B-8237-93CEF7E1AAFD}"/>
              </a:ext>
            </a:extLst>
          </p:cNvPr>
          <p:cNvSpPr/>
          <p:nvPr/>
        </p:nvSpPr>
        <p:spPr>
          <a:xfrm>
            <a:off x="786383" y="3566810"/>
            <a:ext cx="5692953" cy="265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>
                <a:solidFill>
                  <a:schemeClr val="tx2"/>
                </a:solidFill>
              </a:rPr>
              <a:t>The Go language seems to be more relevant to the present day than most of the commonly used languages. Thanks to the simplicity and the principle of “one problem – one solution”, it allows the companies using Golang to work on large projects.</a:t>
            </a:r>
            <a:endParaRPr lang="en-US" b="1" i="1" u="none" strike="noStrike">
              <a:solidFill>
                <a:schemeClr val="tx2"/>
              </a:solidFill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2BA532-FAB5-4148-9F3C-1010AC86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40112" y="4032504"/>
            <a:ext cx="36576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514505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BAC91F-E24B-E042-A4D4-AB86458C0B70}"/>
              </a:ext>
            </a:extLst>
          </p:cNvPr>
          <p:cNvSpPr txBox="1"/>
          <p:nvPr/>
        </p:nvSpPr>
        <p:spPr>
          <a:xfrm>
            <a:off x="838199" y="1174819"/>
            <a:ext cx="4826795" cy="285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9D2D5-9456-AB41-8356-76200EC83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7029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76" name="Freeform: Shape 9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11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F3C6D-92D8-6648-84B2-53E24D17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16242055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2D6E02-AEF1-1147-8792-9EEDEC28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SowndaRiya</a:t>
            </a:r>
            <a:r>
              <a:rPr lang="en-US" dirty="0"/>
              <a:t>-M/</a:t>
            </a:r>
            <a:r>
              <a:rPr lang="en-US" dirty="0" err="1"/>
              <a:t>golang_programs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80277-FD2F-6947-B27D-FE82B2D8034D}"/>
              </a:ext>
            </a:extLst>
          </p:cNvPr>
          <p:cNvSpPr txBox="1"/>
          <p:nvPr/>
        </p:nvSpPr>
        <p:spPr>
          <a:xfrm>
            <a:off x="79023" y="440267"/>
            <a:ext cx="12112978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002060"/>
                </a:solidFill>
              </a:rPr>
              <a:t>REFERENCES: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IN" sz="2500" b="1" i="1" u="sng" dirty="0">
                <a:solidFill>
                  <a:srgbClr val="2921C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http://golang.org</a:t>
            </a:r>
            <a:r>
              <a:rPr lang="en-IN" sz="2500" b="1" i="1" u="sng" dirty="0">
                <a:solidFill>
                  <a:srgbClr val="2921C9"/>
                </a:solidFill>
              </a:rPr>
              <a:t>/doc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IN" sz="2500" b="1" i="1" u="sng" dirty="0">
                <a:solidFill>
                  <a:srgbClr val="2921C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https://medium.com/rungo/everything-you-need-to-know-about-packages-in-go-b8bac62b74cc</a:t>
            </a:r>
            <a:endParaRPr lang="en-IN" sz="2500" b="1" i="1" u="sng" dirty="0">
              <a:solidFill>
                <a:srgbClr val="2921C9"/>
              </a:solidFill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IN" sz="2500" b="1" i="1" u="sng" dirty="0">
                <a:solidFill>
                  <a:srgbClr val="2921C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https://www.golangprograms.com</a:t>
            </a:r>
            <a:endParaRPr lang="en-IN" sz="2500" b="1" i="1" u="sng" dirty="0">
              <a:solidFill>
                <a:srgbClr val="2921C9"/>
              </a:solidFill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IN" sz="2500" b="1" i="1" u="sng" dirty="0">
                <a:solidFill>
                  <a:srgbClr val="2921C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https://www.geeksforgeeks.org/interfaces-in-golang/</a:t>
            </a:r>
            <a:endParaRPr lang="en-IN" sz="2500" b="1" i="1" u="sng" dirty="0">
              <a:solidFill>
                <a:srgbClr val="2921C9"/>
              </a:solidFill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IN" sz="2500" b="1" i="1" u="sng" dirty="0">
                <a:solidFill>
                  <a:srgbClr val="2921C9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https://medium.com/technofunnel/error-handling-in-golang-with-panic-defer-and-recover-d77db7ae3875</a:t>
            </a:r>
            <a:endParaRPr lang="en-IN" sz="2500" b="1" i="1" u="sng" dirty="0">
              <a:solidFill>
                <a:srgbClr val="2921C9"/>
              </a:solidFill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IN" sz="2500" b="1" i="1" u="sng" dirty="0">
                <a:solidFill>
                  <a:srgbClr val="2921C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https://www.geeksforgeeks.org/interfaces-in-golang/</a:t>
            </a:r>
            <a:endParaRPr lang="en-IN" sz="2500" b="1" i="1" u="sng" dirty="0">
              <a:solidFill>
                <a:srgbClr val="2921C9"/>
              </a:solidFill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IN" sz="2500" b="1" i="1" u="sng" dirty="0">
                <a:solidFill>
                  <a:srgbClr val="2921C9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https://golangbot.com/mutex/</a:t>
            </a:r>
            <a:endParaRPr lang="en-IN" sz="2500" b="1" i="1" u="sng" dirty="0">
              <a:solidFill>
                <a:srgbClr val="2921C9"/>
              </a:solidFill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IN" sz="2500" b="1" i="1" u="sng" dirty="0">
                <a:solidFill>
                  <a:srgbClr val="2921C9"/>
                </a:solidFill>
              </a:rPr>
              <a:t>https://</a:t>
            </a:r>
            <a:r>
              <a:rPr lang="en-IN" sz="2500" b="1" i="1" u="sng" dirty="0" err="1">
                <a:solidFill>
                  <a:srgbClr val="2921C9"/>
                </a:solidFill>
              </a:rPr>
              <a:t>brainhub.eu</a:t>
            </a:r>
            <a:r>
              <a:rPr lang="en-IN" sz="2500" b="1" i="1" u="sng" dirty="0">
                <a:solidFill>
                  <a:srgbClr val="2921C9"/>
                </a:solidFill>
              </a:rPr>
              <a:t>/library/companies-using-</a:t>
            </a:r>
            <a:r>
              <a:rPr lang="en-IN" sz="2500" b="1" i="1" u="sng" dirty="0" err="1">
                <a:solidFill>
                  <a:srgbClr val="2921C9"/>
                </a:solidFill>
              </a:rPr>
              <a:t>golang</a:t>
            </a:r>
            <a:r>
              <a:rPr lang="en-IN" sz="2500" b="1" i="1" u="sng" dirty="0">
                <a:solidFill>
                  <a:srgbClr val="2921C9"/>
                </a:solidFill>
              </a:rPr>
              <a:t>/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IN" sz="2500" b="1" i="1" u="sng" dirty="0">
                <a:solidFill>
                  <a:srgbClr val="2921C9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https://youtu.be/YS4e4q9oBaU</a:t>
            </a:r>
            <a:endParaRPr lang="en-IN" sz="2500" b="1" i="1" u="sng" dirty="0">
              <a:solidFill>
                <a:srgbClr val="2921C9"/>
              </a:solidFill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IN" sz="2500" b="1" i="1" u="sng" dirty="0">
                <a:solidFill>
                  <a:srgbClr val="2921C9"/>
                </a:solidFill>
              </a:rPr>
              <a:t>Online IDE for </a:t>
            </a:r>
            <a:r>
              <a:rPr lang="en-IN" sz="2500" b="1" i="1" u="sng" dirty="0" err="1">
                <a:solidFill>
                  <a:srgbClr val="2921C9"/>
                </a:solidFill>
              </a:rPr>
              <a:t>golang</a:t>
            </a:r>
            <a:r>
              <a:rPr lang="en-IN" sz="2500" b="1" i="1" u="sng" dirty="0">
                <a:solidFill>
                  <a:srgbClr val="2921C9"/>
                </a:solidFill>
              </a:rPr>
              <a:t>: https://</a:t>
            </a:r>
            <a:r>
              <a:rPr lang="en-IN" sz="2500" b="1" i="1" u="sng" dirty="0" err="1">
                <a:solidFill>
                  <a:srgbClr val="2921C9"/>
                </a:solidFill>
              </a:rPr>
              <a:t>play.golang.org</a:t>
            </a:r>
            <a:endParaRPr lang="en-IN" sz="2500" b="1" i="1" u="sng" dirty="0">
              <a:solidFill>
                <a:srgbClr val="2921C9"/>
              </a:solidFill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IN" sz="2500" b="1" i="1" u="sng" dirty="0">
                <a:solidFill>
                  <a:srgbClr val="2921C9"/>
                </a:solidFill>
              </a:rPr>
              <a:t>To install go : https://</a:t>
            </a:r>
            <a:r>
              <a:rPr lang="en-IN" sz="2500" b="1" i="1" u="sng" dirty="0" err="1">
                <a:solidFill>
                  <a:srgbClr val="2921C9"/>
                </a:solidFill>
              </a:rPr>
              <a:t>golang.org</a:t>
            </a:r>
            <a:r>
              <a:rPr lang="en-IN" sz="2500" b="1" i="1" u="sng" dirty="0">
                <a:solidFill>
                  <a:srgbClr val="2921C9"/>
                </a:solidFill>
              </a:rPr>
              <a:t>/doc/install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IN" sz="2500" b="1" i="1" u="sng" dirty="0">
                <a:solidFill>
                  <a:srgbClr val="2921C9"/>
                </a:solidFill>
              </a:rPr>
              <a:t>To access all programs : </a:t>
            </a:r>
            <a:r>
              <a:rPr lang="en-US" sz="2500" b="1" i="1" u="sng" dirty="0">
                <a:solidFill>
                  <a:srgbClr val="FF0000"/>
                </a:solidFill>
              </a:rPr>
              <a:t>https://</a:t>
            </a:r>
            <a:r>
              <a:rPr lang="en-US" sz="2500" b="1" i="1" u="sng" dirty="0" err="1">
                <a:solidFill>
                  <a:srgbClr val="FF0000"/>
                </a:solidFill>
              </a:rPr>
              <a:t>github.com</a:t>
            </a:r>
            <a:r>
              <a:rPr lang="en-US" sz="2500" b="1" i="1" u="sng" dirty="0">
                <a:solidFill>
                  <a:srgbClr val="FF0000"/>
                </a:solidFill>
              </a:rPr>
              <a:t>/</a:t>
            </a:r>
            <a:r>
              <a:rPr lang="en-US" sz="2500" b="1" i="1" u="sng" dirty="0" err="1">
                <a:solidFill>
                  <a:srgbClr val="FF0000"/>
                </a:solidFill>
              </a:rPr>
              <a:t>SowndaRiya</a:t>
            </a:r>
            <a:r>
              <a:rPr lang="en-US" sz="2500" b="1" i="1" u="sng" dirty="0">
                <a:solidFill>
                  <a:srgbClr val="FF0000"/>
                </a:solidFill>
              </a:rPr>
              <a:t>-M/</a:t>
            </a:r>
            <a:r>
              <a:rPr lang="en-US" sz="2500" b="1" i="1" u="sng" dirty="0" err="1">
                <a:solidFill>
                  <a:srgbClr val="FF0000"/>
                </a:solidFill>
              </a:rPr>
              <a:t>golang_programs</a:t>
            </a:r>
            <a:r>
              <a:rPr lang="en-US" sz="2500" b="1" i="1" u="sng" dirty="0">
                <a:solidFill>
                  <a:srgbClr val="FF0000"/>
                </a:solidFill>
              </a:rPr>
              <a:t> </a:t>
            </a:r>
            <a:endParaRPr lang="en-US" sz="2500" b="1" i="1" u="sng" dirty="0">
              <a:solidFill>
                <a:srgbClr val="2921C9"/>
              </a:solidFill>
            </a:endParaRPr>
          </a:p>
          <a:p>
            <a:pPr marL="571500" indent="-571500">
              <a:buFont typeface="Wingdings" pitchFamily="2" charset="2"/>
              <a:buChar char="q"/>
            </a:pPr>
            <a:endParaRPr lang="en-US" sz="2500" b="1" i="1" dirty="0">
              <a:solidFill>
                <a:srgbClr val="2921C9"/>
              </a:solidFill>
            </a:endParaRPr>
          </a:p>
          <a:p>
            <a:endParaRPr lang="en-US" sz="2500" b="1" i="1" dirty="0">
              <a:solidFill>
                <a:srgbClr val="FF0000"/>
              </a:solidFill>
            </a:endParaRPr>
          </a:p>
          <a:p>
            <a:endParaRPr lang="en-IN" sz="3000" i="1" dirty="0">
              <a:solidFill>
                <a:srgbClr val="FF0000"/>
              </a:solidFill>
            </a:endParaRPr>
          </a:p>
          <a:p>
            <a:pPr marL="571500" indent="-571500">
              <a:buFont typeface="Wingdings" pitchFamily="2" charset="2"/>
              <a:buChar char="q"/>
            </a:pPr>
            <a:endParaRPr lang="en-IN" sz="3000" b="1" i="1" dirty="0">
              <a:solidFill>
                <a:srgbClr val="2921C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85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BF409-1289-4C91-B6DC-E29FE52C5362}"/>
              </a:ext>
            </a:extLst>
          </p:cNvPr>
          <p:cNvSpPr txBox="1"/>
          <p:nvPr/>
        </p:nvSpPr>
        <p:spPr>
          <a:xfrm>
            <a:off x="84841" y="311814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History Of Go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D2CEBE-B741-402F-ACB6-FD08C58F8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8012758"/>
              </p:ext>
            </p:extLst>
          </p:nvPr>
        </p:nvGraphicFramePr>
        <p:xfrm>
          <a:off x="1587369" y="773479"/>
          <a:ext cx="101395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2704C-60B7-A943-B54A-522C3555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2377493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C7575-ACE2-4B7A-8633-15A3E0AC7BBB}"/>
              </a:ext>
            </a:extLst>
          </p:cNvPr>
          <p:cNvSpPr txBox="1"/>
          <p:nvPr/>
        </p:nvSpPr>
        <p:spPr>
          <a:xfrm>
            <a:off x="131975" y="113851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Why  a New Language?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34CCE0B-993F-4B63-8FCC-EC3257D4A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176427"/>
              </p:ext>
            </p:extLst>
          </p:nvPr>
        </p:nvGraphicFramePr>
        <p:xfrm>
          <a:off x="791851" y="1037181"/>
          <a:ext cx="10595727" cy="5101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BBF69-FD3A-654B-BC56-5AC874E8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SowndaRiya</a:t>
            </a:r>
            <a:r>
              <a:rPr lang="en-US" dirty="0"/>
              <a:t>-M/</a:t>
            </a:r>
            <a:r>
              <a:rPr lang="en-US" dirty="0" err="1"/>
              <a:t>golang_programs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4909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45DEE-7572-4A72-ACB8-2CB94B7EDBAC}"/>
              </a:ext>
            </a:extLst>
          </p:cNvPr>
          <p:cNvSpPr txBox="1"/>
          <p:nvPr/>
        </p:nvSpPr>
        <p:spPr>
          <a:xfrm>
            <a:off x="131975" y="113851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Why  Go? </a:t>
            </a:r>
            <a:r>
              <a:rPr lang="en-US" sz="5400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</a:t>
            </a:r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D276C5-AC9E-4672-A47E-64415D7367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691136"/>
              </p:ext>
            </p:extLst>
          </p:nvPr>
        </p:nvGraphicFramePr>
        <p:xfrm>
          <a:off x="801278" y="3073847"/>
          <a:ext cx="10803118" cy="306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C7A3C2-6FA2-443A-AE08-2F7DC700A291}"/>
              </a:ext>
            </a:extLst>
          </p:cNvPr>
          <p:cNvSpPr txBox="1"/>
          <p:nvPr/>
        </p:nvSpPr>
        <p:spPr>
          <a:xfrm>
            <a:off x="801278" y="1178351"/>
            <a:ext cx="10803118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bg1"/>
                </a:solidFill>
              </a:rPr>
              <a:t>It was designed by and for the people who read, write, debug and maintain large software systems. It’s purpose is to make its designer’s programming lives better.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EEC1E-1524-9445-B02B-154A45D4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408551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67572-C2AD-4D0E-B3A2-EEEFC8D18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11" y="2560551"/>
            <a:ext cx="3562350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0248D-E97C-4221-B704-34C04C09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055" y="2560551"/>
            <a:ext cx="3705225" cy="225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1B20E-0A45-4206-B148-67FFE5E94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774" y="2560552"/>
            <a:ext cx="3705225" cy="22574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6F6EEC-2C67-4C8B-BD76-819B7A4D087E}"/>
              </a:ext>
            </a:extLst>
          </p:cNvPr>
          <p:cNvSpPr txBox="1"/>
          <p:nvPr/>
        </p:nvSpPr>
        <p:spPr>
          <a:xfrm>
            <a:off x="95738" y="109722"/>
            <a:ext cx="71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Packages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70AD14-C3BA-4EDD-80F7-95BA99F96CA9}"/>
              </a:ext>
            </a:extLst>
          </p:cNvPr>
          <p:cNvSpPr txBox="1"/>
          <p:nvPr/>
        </p:nvSpPr>
        <p:spPr>
          <a:xfrm>
            <a:off x="1712067" y="6345475"/>
            <a:ext cx="991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accent1"/>
                </a:solidFill>
              </a:rPr>
              <a:t>Ref: https://medium.com/rungo/everything-you-need-to-know-about-packages-in-go-b8bac62b74cc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5FFEF0-E688-F74B-BBCA-CF8B5DF5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https://github.com/SowndaRiya-M/golang_programs </a:t>
            </a:r>
          </a:p>
        </p:txBody>
      </p:sp>
    </p:spTree>
    <p:extLst>
      <p:ext uri="{BB962C8B-B14F-4D97-AF65-F5344CB8AC3E}">
        <p14:creationId xmlns:p14="http://schemas.microsoft.com/office/powerpoint/2010/main" val="2250938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3579</Words>
  <Application>Microsoft Macintosh PowerPoint</Application>
  <PresentationFormat>Widescreen</PresentationFormat>
  <Paragraphs>399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Calibri Light</vt:lpstr>
      <vt:lpstr>Calibri Light (Headings)</vt:lpstr>
      <vt:lpstr>Charter</vt:lpstr>
      <vt:lpstr>Consolas</vt:lpstr>
      <vt:lpstr>Inconsolata</vt:lpstr>
      <vt:lpstr>Segoe UI</vt:lpstr>
      <vt:lpstr>urw-din</vt:lpstr>
      <vt:lpstr>Wingdings</vt:lpstr>
      <vt:lpstr>Office Theme</vt:lpstr>
      <vt:lpstr>Ready, Steady…. Go – The Programming Language http://golang.org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sowndariya</dc:creator>
  <cp:lastModifiedBy>M, Sowndariya @ Hyderabad</cp:lastModifiedBy>
  <cp:revision>85</cp:revision>
  <dcterms:created xsi:type="dcterms:W3CDTF">2021-05-14T23:40:10Z</dcterms:created>
  <dcterms:modified xsi:type="dcterms:W3CDTF">2021-05-17T22:35:02Z</dcterms:modified>
</cp:coreProperties>
</file>