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74" r:id="rId7"/>
    <p:sldId id="261" r:id="rId8"/>
    <p:sldId id="260" r:id="rId9"/>
    <p:sldId id="262" r:id="rId10"/>
    <p:sldId id="263" r:id="rId11"/>
    <p:sldId id="268" r:id="rId12"/>
    <p:sldId id="271" r:id="rId13"/>
    <p:sldId id="269" r:id="rId14"/>
    <p:sldId id="270" r:id="rId15"/>
    <p:sldId id="272" r:id="rId16"/>
    <p:sldId id="264" r:id="rId17"/>
    <p:sldId id="265" r:id="rId18"/>
    <p:sldId id="273" r:id="rId19"/>
    <p:sldId id="266" r:id="rId20"/>
    <p:sldId id="275" r:id="rId2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1" autoAdjust="0"/>
    <p:restoredTop sz="94660"/>
  </p:normalViewPr>
  <p:slideViewPr>
    <p:cSldViewPr>
      <p:cViewPr varScale="1">
        <p:scale>
          <a:sx n="111" d="100"/>
          <a:sy n="111" d="100"/>
        </p:scale>
        <p:origin x="-581" y="-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87181-A1E4-455F-9EDA-4AB1CCA97735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07BA2-D227-4117-8B9F-B4FD99F3D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485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87181-A1E4-455F-9EDA-4AB1CCA97735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07BA2-D227-4117-8B9F-B4FD99F3D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032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87181-A1E4-455F-9EDA-4AB1CCA97735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07BA2-D227-4117-8B9F-B4FD99F3D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65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87181-A1E4-455F-9EDA-4AB1CCA97735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07BA2-D227-4117-8B9F-B4FD99F3D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52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87181-A1E4-455F-9EDA-4AB1CCA97735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07BA2-D227-4117-8B9F-B4FD99F3D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96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87181-A1E4-455F-9EDA-4AB1CCA97735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07BA2-D227-4117-8B9F-B4FD99F3D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68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87181-A1E4-455F-9EDA-4AB1CCA97735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07BA2-D227-4117-8B9F-B4FD99F3D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1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87181-A1E4-455F-9EDA-4AB1CCA97735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07BA2-D227-4117-8B9F-B4FD99F3D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382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87181-A1E4-455F-9EDA-4AB1CCA97735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07BA2-D227-4117-8B9F-B4FD99F3D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01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87181-A1E4-455F-9EDA-4AB1CCA97735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07BA2-D227-4117-8B9F-B4FD99F3D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510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87181-A1E4-455F-9EDA-4AB1CCA97735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07BA2-D227-4117-8B9F-B4FD99F3D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68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87181-A1E4-455F-9EDA-4AB1CCA97735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07BA2-D227-4117-8B9F-B4FD99F3D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77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xam.net/" TargetMode="External"/><Relationship Id="rId2" Type="http://schemas.openxmlformats.org/officeDocument/2006/relationships/hyperlink" Target="http://www.sookshmas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github.com/" TargetMode="External"/><Relationship Id="rId5" Type="http://schemas.openxmlformats.org/officeDocument/2006/relationships/hyperlink" Target="http://www.getbootstrap.com/" TargetMode="External"/><Relationship Id="rId4" Type="http://schemas.openxmlformats.org/officeDocument/2006/relationships/hyperlink" Target="http://www.w3schools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384061"/>
            <a:ext cx="8305800" cy="3714750"/>
          </a:xfrm>
        </p:spPr>
        <p:txBody>
          <a:bodyPr>
            <a:normAutofit fontScale="55000" lnSpcReduction="20000"/>
          </a:bodyPr>
          <a:lstStyle/>
          <a:p>
            <a:r>
              <a:rPr lang="en-US" sz="3600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FINAL PROJECT PRESENTATION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endParaRPr lang="en-US" sz="2500" dirty="0"/>
          </a:p>
          <a:p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51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ONLINE EXAMINATION PORTAL</a:t>
            </a:r>
            <a:endParaRPr lang="en-US" sz="5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Presented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nl-NL" sz="2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Lavanya S</a:t>
            </a:r>
            <a:r>
              <a:rPr lang="nl-NL" sz="2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nl-NL" sz="2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nl-NL" sz="2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nl-NL" sz="2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4MG17CS011</a:t>
            </a:r>
            <a:endParaRPr lang="nl-NL" sz="2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nl-NL" sz="2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Niranjanprasad M</a:t>
            </a:r>
            <a:r>
              <a:rPr lang="nl-NL" sz="2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nl-NL" sz="2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	</a:t>
            </a:r>
            <a:r>
              <a:rPr lang="nl-NL" sz="2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nl-NL" sz="2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4MG17CS018</a:t>
            </a:r>
            <a:endParaRPr lang="nl-NL" sz="2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nl-NL" sz="2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Ruchitha  C N</a:t>
            </a:r>
            <a:r>
              <a:rPr lang="nl-NL" sz="2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nl-NL" sz="2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4MG17CS024</a:t>
            </a:r>
          </a:p>
          <a:p>
            <a:r>
              <a:rPr lang="nl-NL" sz="2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Sowndarya K P 			4MG17CS031</a:t>
            </a:r>
          </a:p>
          <a:p>
            <a:endParaRPr lang="en-US" sz="1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Under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Guidance of</a:t>
            </a:r>
          </a:p>
          <a:p>
            <a:r>
              <a:rPr lang="en-US" sz="2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Mr. PRADEEP B M</a:t>
            </a:r>
            <a:endParaRPr lang="en-US" sz="2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Assistant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Professor</a:t>
            </a:r>
          </a:p>
          <a:p>
            <a:r>
              <a:rPr lang="en-US" sz="2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Dept. of 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CSE, </a:t>
            </a:r>
            <a:r>
              <a:rPr lang="en-US" sz="2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GMIT</a:t>
            </a:r>
          </a:p>
          <a:p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62000" y="76200"/>
            <a:ext cx="73914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100" dirty="0" err="1" smtClean="0">
                <a:latin typeface="Times New Roman" pitchFamily="18" charset="0"/>
                <a:cs typeface="Times New Roman" pitchFamily="18" charset="0"/>
              </a:rPr>
              <a:t>Bharathi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Education Trust(R)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G MADEGOWDA INSTITUTE OF TECHNOLOGY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(AFFILIATED TO VTU, APPROVED BY AICTE)</a:t>
            </a:r>
            <a:br>
              <a:rPr lang="en-US" sz="13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DEPARTMENT OF COMPUTER SCIENCE &amp; ENGINEERING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800" dirty="0" smtClean="0">
                <a:latin typeface="Times New Roman" pitchFamily="18" charset="0"/>
                <a:cs typeface="Times New Roman" pitchFamily="18" charset="0"/>
              </a:rPr>
            </a:b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 descr="D:\GMIT\Project\GMIT formats &amp; College logo\GMIT(LOGO2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629" y="304800"/>
            <a:ext cx="1195394" cy="1002872"/>
          </a:xfrm>
          <a:prstGeom prst="rect">
            <a:avLst/>
          </a:prstGeom>
          <a:noFill/>
        </p:spPr>
      </p:pic>
      <p:pic>
        <p:nvPicPr>
          <p:cNvPr id="10" name="Picture 9" descr="E:\Shiva\VTU-logo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77200" y="76200"/>
            <a:ext cx="1066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0876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0"/>
            <a:ext cx="72389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 descr="C:\Users\user\Desktop\over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66750"/>
            <a:ext cx="8823970" cy="443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47507" y="461665"/>
            <a:ext cx="2514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OVERALL SITE MAP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3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lob:https://web.whatsapp.com/aa0094b8-4982-46ab-87e7-e1aea21e5f2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blob:https://web.whatsapp.com/aa0094b8-4982-46ab-87e7-e1aea21e5f2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C:\Users\user\Desktop\admin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388" y="942974"/>
            <a:ext cx="647700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0375" y="438150"/>
            <a:ext cx="952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24912" y="2244462"/>
            <a:ext cx="644520" cy="76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78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user\Desktop\princip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75" y="942975"/>
            <a:ext cx="6115050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9600" y="514350"/>
            <a:ext cx="13059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14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user\Desktop\HOD.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725" y="942975"/>
            <a:ext cx="6178550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38200" y="590550"/>
            <a:ext cx="652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HOD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52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user\Desktop\facul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475" y="1069975"/>
            <a:ext cx="6369050" cy="300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62000" y="666750"/>
            <a:ext cx="1138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FACULTY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56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user\Desktop\stud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865542"/>
            <a:ext cx="6019800" cy="3001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62000" y="514350"/>
            <a:ext cx="1149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08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361950"/>
            <a:ext cx="7543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5300" y="895350"/>
            <a:ext cx="80772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required software and hardware are easily available and easy to work with.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user-Interface of  this website is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friendly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easy to access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ery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Accurate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checking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answers(MCQ) 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because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also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Security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Privacy during the exam conduction.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 More Environmentally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Friendly because we are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minimizing the usage of paper.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can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take exam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submit assignments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also they can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 there results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a single website.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Flexibility to Take Exams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Anywhere.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Administrative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Burden.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Eliminates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Labour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Time-saving.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25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410404"/>
            <a:ext cx="7543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LIMITATIONS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971551"/>
            <a:ext cx="8153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connection: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Crucial To Have An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stable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 while conducting exams.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Typing speed: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some students it is difficulty to type the answers in given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Every student needs a system to attend the exams.</a:t>
            </a:r>
          </a:p>
        </p:txBody>
      </p:sp>
    </p:spTree>
    <p:extLst>
      <p:ext uri="{BB962C8B-B14F-4D97-AF65-F5344CB8AC3E}">
        <p14:creationId xmlns:p14="http://schemas.microsoft.com/office/powerpoint/2010/main" val="383311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09550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971550"/>
            <a:ext cx="8229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Online examination portal is a web application. The key concept is to minimize the amount of paper and convert all forms of documentation to digital form. Also during worst situations like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covid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pandemic time in such cases this is very useful. Students can easily take exams in their places. Also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working with this project, I get to understand more about the technologies with real time examples and also get the knowledge of  FULL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STACK development.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75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2" y="285750"/>
            <a:ext cx="82295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97155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www.Sookshmas.com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www.exam.net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www.w3schools.com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www.getbootstrap.com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www.github.com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88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6800" y="209550"/>
            <a:ext cx="69341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9136" y="895350"/>
            <a:ext cx="76961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Abstract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Existing system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Proposed system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Hardware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&amp;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Software Requirements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Flow Diagram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Advantages and Limitations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26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67971" y="1944202"/>
            <a:ext cx="365510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Thank you</a:t>
            </a:r>
            <a:endParaRPr lang="en-US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6032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8299" y="209550"/>
            <a:ext cx="7772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5800" y="1047750"/>
            <a:ext cx="77724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Examination Portal is a software solution, which allows a College or institute to arrange,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examinations via an online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environment. This can be done through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Internet, Intranet and/or Local Area Network environments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goal of this online examination system is to effectively evaluate the student thoroughly through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totally automated system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not only reduce the required time but also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obtain fast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 results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an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use environment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both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Faculties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Students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appearing for Examination. It fulfills the requirements of the institutes to conduct the exams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online.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 of the site is to provide a system that saves the efforts and time of Faculty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180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6531" y="285750"/>
            <a:ext cx="7620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1047752"/>
            <a:ext cx="7772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Examination portal is a project which is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or implemented in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domain.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online examination portal is to automate the existing manual system by the help of computerized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equipment's,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that their data can be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stored for a longer period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easy accessing and manipulation of the same.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developing this system which is very useful for all students to take exams from their place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itself.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current generation lots of the examinations like GATE, JEE, and NEE  Etc. are conducted through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online.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Already many Competitive exams and Entrance exams are conducting in online mode. </a:t>
            </a:r>
          </a:p>
        </p:txBody>
      </p:sp>
    </p:spTree>
    <p:extLst>
      <p:ext uri="{BB962C8B-B14F-4D97-AF65-F5344CB8AC3E}">
        <p14:creationId xmlns:p14="http://schemas.microsoft.com/office/powerpoint/2010/main" val="12920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209550"/>
            <a:ext cx="7772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website is simple and easy to use. It is implemented based on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login modules and an admin login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 module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HOD module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Faculty module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 module </a:t>
            </a:r>
          </a:p>
          <a:p>
            <a:pPr lvl="0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During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pandemic situation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can’t take offline exams in college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So that they can easily attend Exams through this website.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Faculties can also easily monitor each and every student and can do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evaluation securely.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 and HOD’s can also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all the actions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done by their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next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lower level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users.</a:t>
            </a:r>
          </a:p>
        </p:txBody>
      </p:sp>
    </p:spTree>
    <p:extLst>
      <p:ext uri="{BB962C8B-B14F-4D97-AF65-F5344CB8AC3E}">
        <p14:creationId xmlns:p14="http://schemas.microsoft.com/office/powerpoint/2010/main" val="273062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285750"/>
            <a:ext cx="7924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itchFamily="18" charset="0"/>
              </a:rPr>
              <a:t>PROBLEM STATEMENT</a:t>
            </a:r>
            <a:endParaRPr lang="en-US" sz="2400" b="1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8200" y="971550"/>
            <a:ext cx="7696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This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aims at developing a Website which provides a platform to attend the exams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Students, to submit their assignments and to access their results in a single website.</a:t>
            </a:r>
          </a:p>
        </p:txBody>
      </p:sp>
    </p:spTree>
    <p:extLst>
      <p:ext uri="{BB962C8B-B14F-4D97-AF65-F5344CB8AC3E}">
        <p14:creationId xmlns:p14="http://schemas.microsoft.com/office/powerpoint/2010/main" val="204288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361950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</a:p>
        </p:txBody>
      </p:sp>
      <p:sp>
        <p:nvSpPr>
          <p:cNvPr id="3" name="Rectangle 2"/>
          <p:cNvSpPr/>
          <p:nvPr/>
        </p:nvSpPr>
        <p:spPr>
          <a:xfrm>
            <a:off x="716165" y="971550"/>
            <a:ext cx="7772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whole process of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assigning test and evaluating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their scores after the test was done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manually till date.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current system is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very time consuming.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invigilators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required.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chances of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paper leakages are more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 processing takes more time as it is done manually.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answer sheets and other important paper works are storing for a long duration, so that it will get tared, erase or it may cause any damages in future.</a:t>
            </a:r>
          </a:p>
        </p:txBody>
      </p:sp>
    </p:spTree>
    <p:extLst>
      <p:ext uri="{BB962C8B-B14F-4D97-AF65-F5344CB8AC3E}">
        <p14:creationId xmlns:p14="http://schemas.microsoft.com/office/powerpoint/2010/main" val="221810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361950"/>
            <a:ext cx="8077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895350"/>
            <a:ext cx="8001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comparison to the present system the proposed system will be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less time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consuming and is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efficient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is very secure as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chances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leakage of questions paper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it is dependent on the administrator only.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 will be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very accurate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will be declared in very short span of time.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logs of appeared candidates and their marks are stored and can be backup for the future use.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students can take exams, can submit assignments, also they can view their results from this single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website.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is reduced as much as possible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errors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entering the data. It also provides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messages while entering invalid data.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10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3382" y="238095"/>
            <a:ext cx="75486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HARDWARE &amp; SOFTWARE REQUIREMENTS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0999" y="959948"/>
            <a:ext cx="79358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HARDWARE 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Processor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Intel's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i5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RAM: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4GB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 disk : 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1TB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0999" y="2725876"/>
            <a:ext cx="789099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Windows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above.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Front end 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JSP, HTML , CSS, Bootstrap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 end: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Java, Ajax , JQuery.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JDK, NETBEANS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974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TM02455519[[fn=Winter]]</Template>
  <TotalTime>1665</TotalTime>
  <Words>797</Words>
  <Application>Microsoft Office PowerPoint</Application>
  <PresentationFormat>On-screen Show (16:9)</PresentationFormat>
  <Paragraphs>106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209</cp:revision>
  <dcterms:created xsi:type="dcterms:W3CDTF">2021-05-17T05:56:23Z</dcterms:created>
  <dcterms:modified xsi:type="dcterms:W3CDTF">2021-08-11T16:41:57Z</dcterms:modified>
</cp:coreProperties>
</file>