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029034"/>
          <c:y val="0.14845811"/>
          <c:w val="0.78014904"/>
          <c:h val="0.7533382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Times New Roman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v>Very Hiigh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961"/>
          <c:y val="0.09987517"/>
          <c:w val="0.73072946"/>
          <c:h val="0.84605765"/>
        </c:manualLayout>
      </c:layout>
      <c:barChart>
        <c:barDir val="bar"/>
        <c:grouping val="clustered"/>
        <c:varyColors val="0"/>
        <c:ser>
          <c:idx val="0"/>
          <c:order val="0"/>
          <c:tx>
            <c:v>Contract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1"/>
          <c:order val="1"/>
          <c:tx>
            <c:v>Full-Time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ser>
          <c:idx val="2"/>
          <c:order val="2"/>
          <c:tx>
            <c:v>Part-Time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6479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174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786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8566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394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6521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33123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81901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7625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0933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150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6534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1899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5625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0166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0017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4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8150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2410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138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0805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766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417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8313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254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2961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764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1529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916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6950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0981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0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6" y="19665"/>
            <a:ext cx="12068211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4000" y="3245073"/>
            <a:ext cx="8610600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sowndhariya .P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3122114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ALPHA ARTS AND SCIENCE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0164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609600" y="1371600"/>
            <a:ext cx="7413625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8529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"/>
          <p:cNvSpPr>
            <a:spLocks/>
          </p:cNvSpPr>
          <p:nvPr/>
        </p:nvSpPr>
        <p:spPr>
          <a:xfrm rot="0">
            <a:off x="762000" y="457200"/>
            <a:ext cx="35051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066800" y="1496961"/>
            <a:ext cx="7620000" cy="3477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4639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452530" y="1357296"/>
          <a:ext cx="8643998" cy="4572036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463419"/>
                <a:gridCol w="1671612"/>
                <a:gridCol w="945769"/>
                <a:gridCol w="1011758"/>
                <a:gridCol w="1165720"/>
                <a:gridCol w="1385671"/>
              </a:tblGrid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Bu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High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Low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Medium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Very Hiigh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BPC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CCDR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EW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MSC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NEL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PYZ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SVG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TNS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WBL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2360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93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177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3" name="矩形"/>
          <p:cNvSpPr>
            <a:spLocks/>
          </p:cNvSpPr>
          <p:nvPr/>
        </p:nvSpPr>
        <p:spPr>
          <a:xfrm rot="0">
            <a:off x="2166910" y="500042"/>
            <a:ext cx="7500990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1-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OVERALL  PERFORMANCE OF EMPLOYEES IN BUSINESS UNITS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3635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图表"/>
          <p:cNvGraphicFramePr/>
          <p:nvPr/>
        </p:nvGraphicFramePr>
        <p:xfrm>
          <a:off x="1238216" y="500042"/>
          <a:ext cx="9644131" cy="5786478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70529164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82838"/>
                <a:gridCol w="1118158"/>
                <a:gridCol w="1068463"/>
                <a:gridCol w="1143000"/>
                <a:gridCol w="1316939"/>
              </a:tblGrid>
              <a:tr h="202812"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&amp; Martial Status  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Type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Contract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Full-Time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Part-Time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Active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828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850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779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2457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608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635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592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Future Start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Leave of Absence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Terminated for Cause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Voluntarily Terminated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1007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1038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954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6" name="矩形"/>
          <p:cNvSpPr>
            <a:spLocks/>
          </p:cNvSpPr>
          <p:nvPr/>
        </p:nvSpPr>
        <p:spPr>
          <a:xfrm rot="0">
            <a:off x="1595406" y="214290"/>
            <a:ext cx="9286939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2- EMPLOYEE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STATUS, EMPLOYEE TYPE &amp; MARITAL  STATUS OF BUSINESS UNITS 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7971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图表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2058575312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55332" y="1295399"/>
            <a:ext cx="7626668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(369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505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23271"/>
            <a:ext cx="8593228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Analysis,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tatus, Martial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 and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ype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4501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543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609600" y="304800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53090" y="1402128"/>
            <a:ext cx="70866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3337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8501062" y="50577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381000" y="328612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381000" y="1232464"/>
            <a:ext cx="861060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165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152400" y="212315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25" name="组合"/>
          <p:cNvGrpSpPr>
            <a:grpSpLocks/>
          </p:cNvGrpSpPr>
          <p:nvPr/>
        </p:nvGrpSpPr>
        <p:grpSpPr>
          <a:xfrm>
            <a:off x="8229600" y="3276600"/>
            <a:ext cx="2513985" cy="3886200"/>
            <a:chOff x="8229600" y="3276600"/>
            <a:chExt cx="2513985" cy="38862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8229600" y="7000555"/>
              <a:ext cx="153127" cy="1622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406384" y="3276600"/>
              <a:ext cx="2337200" cy="29203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矩形"/>
          <p:cNvSpPr>
            <a:spLocks/>
          </p:cNvSpPr>
          <p:nvPr/>
        </p:nvSpPr>
        <p:spPr>
          <a:xfrm rot="0">
            <a:off x="533762" y="1647885"/>
            <a:ext cx="792443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2659697" y="961982"/>
            <a:ext cx="2979103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宋体" pitchFamily="0" charset="0"/>
                <a:cs typeface="Calibri" pitchFamily="0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699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71750"/>
            <a:ext cx="2695574" cy="3248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304800" y="1096088"/>
            <a:ext cx="9763125" cy="575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2819400" y="2658397"/>
            <a:ext cx="7772400" cy="22467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6636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381000" y="609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295399" y="2097351"/>
            <a:ext cx="6104020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492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667000" y="2389116"/>
            <a:ext cx="6019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9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9</cp:revision>
  <dcterms:created xsi:type="dcterms:W3CDTF">2024-03-29T04:07:22Z</dcterms:created>
  <dcterms:modified xsi:type="dcterms:W3CDTF">2024-09-26T00:45:40Z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f9d836f31639458a99a7b64d356b3c39</vt:lpwstr>
  </property>
</Properties>
</file>