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E163-19DB-4E72-A6C3-31B9DBC939F2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B49-F9B4-4378-9D54-DF8C7F83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9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E163-19DB-4E72-A6C3-31B9DBC939F2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B49-F9B4-4378-9D54-DF8C7F83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0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E163-19DB-4E72-A6C3-31B9DBC939F2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B49-F9B4-4378-9D54-DF8C7F83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2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E163-19DB-4E72-A6C3-31B9DBC939F2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B49-F9B4-4378-9D54-DF8C7F83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5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E163-19DB-4E72-A6C3-31B9DBC939F2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B49-F9B4-4378-9D54-DF8C7F83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E163-19DB-4E72-A6C3-31B9DBC939F2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B49-F9B4-4378-9D54-DF8C7F83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9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E163-19DB-4E72-A6C3-31B9DBC939F2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B49-F9B4-4378-9D54-DF8C7F83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1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E163-19DB-4E72-A6C3-31B9DBC939F2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B49-F9B4-4378-9D54-DF8C7F83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E163-19DB-4E72-A6C3-31B9DBC939F2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B49-F9B4-4378-9D54-DF8C7F83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E163-19DB-4E72-A6C3-31B9DBC939F2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B49-F9B4-4378-9D54-DF8C7F83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2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E163-19DB-4E72-A6C3-31B9DBC939F2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2B49-F9B4-4378-9D54-DF8C7F83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6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E163-19DB-4E72-A6C3-31B9DBC939F2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12B49-F9B4-4378-9D54-DF8C7F83E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9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C5EB23B-6BEF-4175-A8C8-5DC436FFA9E1}" type="datetime1">
              <a:rPr lang="en-US" altLang="ja-JP" smtClean="0"/>
              <a:pPr/>
              <a:t>8/4/2019</a:t>
            </a:fld>
            <a:endParaRPr lang="en-US" altLang="ja-JP" smtClean="0"/>
          </a:p>
        </p:txBody>
      </p:sp>
      <p:sp>
        <p:nvSpPr>
          <p:cNvPr id="7168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ja-JP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D36EE3-7298-4B02-82E2-4C47D620607B}" type="slidenum">
              <a:rPr lang="en-US" altLang="ja-JP"/>
              <a:pPr/>
              <a:t>1</a:t>
            </a:fld>
            <a:endParaRPr lang="en-US" altLang="ja-JP"/>
          </a:p>
        </p:txBody>
      </p:sp>
      <p:pic>
        <p:nvPicPr>
          <p:cNvPr id="71685" name="Picture 2" descr="Histogram EqualizationProb. 1) Equalize the given histogram   Gray Levels (r)                 0        1       2       3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1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E62886-0BB9-4017-B911-0852F482EC24}" type="datetime1">
              <a:rPr lang="en-US" altLang="ja-JP" smtClean="0"/>
              <a:pPr/>
              <a:t>8/4/2019</a:t>
            </a:fld>
            <a:endParaRPr lang="en-US" altLang="ja-JP" smtClean="0"/>
          </a:p>
        </p:txBody>
      </p:sp>
      <p:sp>
        <p:nvSpPr>
          <p:cNvPr id="7270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ja-JP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17B25F-7917-465D-BE7B-CFDC112E04D7}" type="slidenum">
              <a:rPr lang="en-US" altLang="ja-JP"/>
              <a:pPr/>
              <a:t>2</a:t>
            </a:fld>
            <a:endParaRPr lang="en-US" altLang="ja-JP"/>
          </a:p>
        </p:txBody>
      </p:sp>
      <p:pic>
        <p:nvPicPr>
          <p:cNvPr id="72709" name="Picture 2" descr="Histogram EqualizationGray Levels   No. of Pixels      (PDF)           (CDF)       (L-1) Sk = 7 x Sk   Rounding    (rk)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9050"/>
            <a:ext cx="91694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52800" y="2405064"/>
            <a:ext cx="685800" cy="338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850</a:t>
            </a:r>
          </a:p>
        </p:txBody>
      </p:sp>
    </p:spTree>
    <p:extLst>
      <p:ext uri="{BB962C8B-B14F-4D97-AF65-F5344CB8AC3E}">
        <p14:creationId xmlns:p14="http://schemas.microsoft.com/office/powerpoint/2010/main" val="31279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186E09-56E9-4096-8914-AC9B1F7F03DD}" type="datetime1">
              <a:rPr lang="en-US" altLang="ja-JP" smtClean="0"/>
              <a:pPr/>
              <a:t>8/4/2019</a:t>
            </a:fld>
            <a:endParaRPr lang="en-US" altLang="ja-JP" smtClean="0"/>
          </a:p>
        </p:txBody>
      </p:sp>
      <p:sp>
        <p:nvSpPr>
          <p:cNvPr id="7373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ja-JP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C4E698F-748B-4097-98C1-F89F51005DB7}" type="slidenum">
              <a:rPr lang="en-US" altLang="ja-JP"/>
              <a:pPr/>
              <a:t>3</a:t>
            </a:fld>
            <a:endParaRPr lang="en-US" altLang="ja-JP"/>
          </a:p>
        </p:txBody>
      </p:sp>
      <p:pic>
        <p:nvPicPr>
          <p:cNvPr id="73733" name="Picture 2" descr="Histogram EqualizationEqualized Histogram:   Gray Levels (S)                 0   1         2       3       4       5     6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9050"/>
            <a:ext cx="91694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TextBox 5"/>
          <p:cNvSpPr txBox="1">
            <a:spLocks noChangeArrowheads="1"/>
          </p:cNvSpPr>
          <p:nvPr/>
        </p:nvSpPr>
        <p:spPr bwMode="auto">
          <a:xfrm>
            <a:off x="3200401" y="304801"/>
            <a:ext cx="942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>
                <a:solidFill>
                  <a:schemeClr val="bg1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849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Shibli</dc:creator>
  <cp:lastModifiedBy>Shibli</cp:lastModifiedBy>
  <cp:revision>1</cp:revision>
  <dcterms:created xsi:type="dcterms:W3CDTF">2019-08-04T17:21:15Z</dcterms:created>
  <dcterms:modified xsi:type="dcterms:W3CDTF">2019-08-04T17:21:20Z</dcterms:modified>
</cp:coreProperties>
</file>